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  <p:sldMasterId id="2147483794" r:id="rId5"/>
  </p:sldMasterIdLst>
  <p:notesMasterIdLst>
    <p:notesMasterId r:id="rId37"/>
  </p:notesMasterIdLst>
  <p:sldIdLst>
    <p:sldId id="453" r:id="rId6"/>
    <p:sldId id="412" r:id="rId7"/>
    <p:sldId id="1000564" r:id="rId8"/>
    <p:sldId id="451" r:id="rId9"/>
    <p:sldId id="521" r:id="rId10"/>
    <p:sldId id="519" r:id="rId11"/>
    <p:sldId id="421" r:id="rId12"/>
    <p:sldId id="1000561" r:id="rId13"/>
    <p:sldId id="1000572" r:id="rId14"/>
    <p:sldId id="570" r:id="rId15"/>
    <p:sldId id="1000584" r:id="rId16"/>
    <p:sldId id="1000583" r:id="rId17"/>
    <p:sldId id="1000582" r:id="rId18"/>
    <p:sldId id="1000562" r:id="rId19"/>
    <p:sldId id="1000570" r:id="rId20"/>
    <p:sldId id="1000573" r:id="rId21"/>
    <p:sldId id="1000574" r:id="rId22"/>
    <p:sldId id="1000575" r:id="rId23"/>
    <p:sldId id="1000576" r:id="rId24"/>
    <p:sldId id="1000581" r:id="rId25"/>
    <p:sldId id="1000577" r:id="rId26"/>
    <p:sldId id="1000578" r:id="rId27"/>
    <p:sldId id="1000579" r:id="rId28"/>
    <p:sldId id="1000580" r:id="rId29"/>
    <p:sldId id="1000565" r:id="rId30"/>
    <p:sldId id="1000563" r:id="rId31"/>
    <p:sldId id="1000571" r:id="rId32"/>
    <p:sldId id="1000566" r:id="rId33"/>
    <p:sldId id="1000567" r:id="rId34"/>
    <p:sldId id="1000568" r:id="rId35"/>
    <p:sldId id="10005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840"/>
    <a:srgbClr val="404040"/>
    <a:srgbClr val="17406D"/>
    <a:srgbClr val="EFEFEF"/>
    <a:srgbClr val="F5F5F5"/>
    <a:srgbClr val="770F2A"/>
    <a:srgbClr val="4472C4"/>
    <a:srgbClr val="A50021"/>
    <a:srgbClr val="CC0066"/>
    <a:srgbClr val="F39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5"/>
    <p:restoredTop sz="94694"/>
  </p:normalViewPr>
  <p:slideViewPr>
    <p:cSldViewPr snapToGrid="0">
      <p:cViewPr>
        <p:scale>
          <a:sx n="120" d="100"/>
          <a:sy n="120" d="100"/>
        </p:scale>
        <p:origin x="92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C5EA4-F4AA-40F4-9DD5-E7B944A80F2F}" type="datetimeFigureOut">
              <a:rPr lang="en-US" smtClean="0"/>
              <a:t>1/30/25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414A5-45F2-4A64-813F-E5687AC40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1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3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7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6B1D-5F35-1C6E-55D7-56187AA5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D249E-4D6F-D841-099F-DD6EB2E6F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89EE1-9667-3659-6D3C-7276DDC20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2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6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0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8217-19B5-FAD5-D78F-53574224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67888-17F5-B8FA-37F4-74AB2AF0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F9E43-0398-D638-FF1C-939CE31D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C008-95F4-291F-A039-84B502C7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4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3618-9046-2258-BE3B-7726E9D3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61951-8EA7-F650-50E0-EA677261D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A5E9D-4C06-20CE-8E78-31A3EAF0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EF4CC-6276-373C-85B9-D06A37032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3424F4-4D46-8844-8BFC-2705771EBE8F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653AE7-8FAF-5843-8098-5741B2400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5414" y="1830811"/>
            <a:ext cx="3701175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70EED7-D367-6B4C-8EC7-CE97D0D7D12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1A26D-EB33-8F4E-A7C1-B115F0C7D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53AC068-BC9E-984C-A35F-5DC6B5D8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6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2281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481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FDE797-A237-A544-9EF3-41EEC6774AF5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B1453C-651F-3C43-80D2-B2F170E3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27999B02-0C59-D045-800E-22426F3B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8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A3591F-A97B-7B4D-9589-E936596618B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81ED123-D24E-E74C-B4BD-8BAD5234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0BC501-D24F-9549-BCD6-E411B0745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63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B6EBAA-75A6-C94A-8351-1846077E50F8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406403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2"/>
            <a:ext cx="12192000" cy="5714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76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astmasters International">
            <a:extLst>
              <a:ext uri="{FF2B5EF4-FFF2-40B4-BE49-F238E27FC236}">
                <a16:creationId xmlns:a16="http://schemas.microsoft.com/office/drawing/2014/main" id="{C494A6F7-4469-E346-9A15-0B03CF26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54" y="1830810"/>
            <a:ext cx="3710093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Toastmasters International">
            <a:extLst>
              <a:ext uri="{FF2B5EF4-FFF2-40B4-BE49-F238E27FC236}">
                <a16:creationId xmlns:a16="http://schemas.microsoft.com/office/drawing/2014/main" id="{12FB5AA5-B53D-B449-A680-015427A66CA4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86E8A4-D3AF-3F49-92B4-CD48A44E0F2A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571DF-71AA-4440-B3A3-E8860BAC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CCC52-C97D-9147-B3F2-F76FA1B25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7752C60-69DE-9842-A9F7-1CA8388F22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186480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9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55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2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59942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/>
        </p:nvSpPr>
        <p:spPr>
          <a:xfrm>
            <a:off x="-12192" y="6212926"/>
            <a:ext cx="12216384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/>
        </p:nvSpPr>
        <p:spPr>
          <a:xfrm>
            <a:off x="1592927" y="1600200"/>
            <a:ext cx="3111499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 descr="Toastmasters International">
            <a:extLst>
              <a:ext uri="{FF2B5EF4-FFF2-40B4-BE49-F238E27FC236}">
                <a16:creationId xmlns:a16="http://schemas.microsoft.com/office/drawing/2014/main" id="{4F8957F8-88CE-0E4A-A39E-C800B4D5E06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21C28C-29CE-2D45-873A-A95DCCDA2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1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23CD83-E399-FE4A-9937-DAECDAC84F0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019121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9365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1859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D984B6F2-BD5B-6C47-8C0D-EB720C0B8052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54CCAB-F9FC-3140-89B0-FAD68058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6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5" name="Picture 14" descr="Toastmasters International">
            <a:extLst>
              <a:ext uri="{FF2B5EF4-FFF2-40B4-BE49-F238E27FC236}">
                <a16:creationId xmlns:a16="http://schemas.microsoft.com/office/drawing/2014/main" id="{B709A71D-E86F-3841-848D-B1084F157369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405AB4-43EA-5745-9810-C23CA8DD8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2CE55389-7C77-904D-A8D8-BC45361CE72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356D9C-1223-8F44-BF69-9A7A011B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5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96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841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81806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/>
        </p:nvGrpSpPr>
        <p:grpSpPr>
          <a:xfrm>
            <a:off x="6971959" y="785114"/>
            <a:ext cx="4340507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26A98E-0B3B-D649-B831-8ECA3D5D07AC}"/>
              </a:ext>
            </a:extLst>
          </p:cNvPr>
          <p:cNvGrpSpPr/>
          <p:nvPr/>
        </p:nvGrpSpPr>
        <p:grpSpPr>
          <a:xfrm>
            <a:off x="6971959" y="1900358"/>
            <a:ext cx="4340507" cy="868101"/>
            <a:chOff x="6794478" y="3327719"/>
            <a:chExt cx="4340506" cy="868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66CF8A-D4B7-0640-8565-D3974191389E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B3C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0E2D77-3B55-5242-B380-4175817554C0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7B9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D00BB-9D42-6243-9736-8E9F8874AA73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497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EEF79-D422-7B44-8963-650D1FCB8CAE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0B5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57089A6-0701-4840-8598-9AAA5958F3F3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004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E711AD8-A200-934D-BA4B-F4C6307321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D72198E-3F55-524E-9B45-1E7C4E5714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D4572998-3193-9748-BC2F-A847C2A2FD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D2B0AB2-F8FE-344E-B643-8D6D9718EF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3C15460-6F14-C946-A23F-08B4721FF7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/>
        </p:nvSpPr>
        <p:spPr>
          <a:xfrm>
            <a:off x="6383678" y="3097412"/>
            <a:ext cx="5530389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pic>
        <p:nvPicPr>
          <p:cNvPr id="36" name="Picture 35" descr="Toastmasters International">
            <a:extLst>
              <a:ext uri="{FF2B5EF4-FFF2-40B4-BE49-F238E27FC236}">
                <a16:creationId xmlns:a16="http://schemas.microsoft.com/office/drawing/2014/main" id="{8BF72C14-AE7D-DC4A-864E-D7EBA7E53E68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EA27E51-0793-E544-8591-FBA57276E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089892-FC3F-DE4B-905F-F865C80D4D7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490558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049775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59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9268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863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862667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60070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60" y="1706880"/>
            <a:ext cx="10565848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chemeClr val="bg2"/>
                </a:solidFill>
                <a:latin typeface="Museo Sans For Dell" pitchFamily="2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609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ll Blue divider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2331028"/>
            <a:ext cx="9134535" cy="19943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divider slide title  </a:t>
            </a:r>
          </a:p>
        </p:txBody>
      </p:sp>
      <p:pic>
        <p:nvPicPr>
          <p:cNvPr id="8" name="Picture 7" descr="dell_white_logo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black">
          <a:xfrm>
            <a:off x="11220720" y="6058390"/>
            <a:ext cx="633501" cy="6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8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9060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EFAAFB2-F085-7C45-83CA-83440B433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B2C76A9-8A29-1749-877C-EB0951145D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E1DDEA7-4636-4B44-A778-339D624AE4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C3B7E9B-5A32-3946-B082-6F9840B8FB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05E9A03-A7A7-B146-AEDC-7002E190C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A27905D-FDD1-A047-991C-F38E660891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BBE3524F-1768-544A-A0EE-1D48EF57EDC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57EF7F8-61F7-EC4A-A4D5-6E4FF0955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42BA01-C144-4E4E-83D8-A7F03B7E5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1632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EF5668-8784-CD4A-AF0C-FFDE6F7B74F6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A999C-0087-BC45-BE3A-07CB596C3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6560A38-A704-1643-95E2-903AED7E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90A785-D26A-7E4C-86A1-21F3791B8D40}"/>
              </a:ext>
            </a:extLst>
          </p:cNvPr>
          <p:cNvSpPr/>
          <p:nvPr userDrawn="1"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2BD87-F8DD-AB4C-9DF5-6C08C071ED14}"/>
              </a:ext>
            </a:extLst>
          </p:cNvPr>
          <p:cNvSpPr/>
          <p:nvPr userDrawn="1"/>
        </p:nvSpPr>
        <p:spPr>
          <a:xfrm>
            <a:off x="1592927" y="1600200"/>
            <a:ext cx="3111499" cy="315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03784E8-B995-BE4F-A2A3-1E92259D3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454C8B4-8754-834B-AB87-949DA810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8154948-30E9-9447-AB8B-339EAE09B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067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7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0797D9-27CF-7B4D-9790-D869C58F3F42}"/>
              </a:ext>
            </a:extLst>
          </p:cNvPr>
          <p:cNvSpPr/>
          <p:nvPr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5FEF2E-F680-A745-A671-574F04AC220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7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oastmasters International">
            <a:extLst>
              <a:ext uri="{FF2B5EF4-FFF2-40B4-BE49-F238E27FC236}">
                <a16:creationId xmlns:a16="http://schemas.microsoft.com/office/drawing/2014/main" id="{15BDFDEE-D33D-9C4B-9902-6C99688EE39C}"/>
              </a:ext>
            </a:extLst>
          </p:cNvPr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770" r:id="rId20"/>
    <p:sldLayoutId id="2147483772" r:id="rId21"/>
    <p:sldLayoutId id="2147483773" r:id="rId22"/>
    <p:sldLayoutId id="2147483774" r:id="rId23"/>
    <p:sldLayoutId id="2147483775" r:id="rId24"/>
    <p:sldLayoutId id="2147483776" r:id="rId25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toastmasters.org/" TargetMode="Externa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tmd55.org/uploads/1/1/9/0/119044349/paths_and_projects_catalog_with_summary.pdf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97102"/>
            <a:ext cx="12192000" cy="1300348"/>
          </a:xfrm>
        </p:spPr>
        <p:txBody>
          <a:bodyPr>
            <a:normAutofit/>
          </a:bodyPr>
          <a:lstStyle/>
          <a:p>
            <a:r>
              <a:rPr lang="en-US" sz="5400" b="1" dirty="0"/>
              <a:t>Updates to Pathways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8710-F1A1-3E48-AC35-A7B4FF592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7450"/>
            <a:ext cx="9144000" cy="9144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000" dirty="0"/>
              <a:t>Eva Tweedy, DTM</a:t>
            </a:r>
          </a:p>
        </p:txBody>
      </p:sp>
    </p:spTree>
    <p:extLst>
      <p:ext uri="{BB962C8B-B14F-4D97-AF65-F5344CB8AC3E}">
        <p14:creationId xmlns:p14="http://schemas.microsoft.com/office/powerpoint/2010/main" val="275840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7EADBDF-5436-4B64-92EE-3092A55F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13" y="1363204"/>
            <a:ext cx="3664245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hlinkClick r:id="rId2"/>
              </a:rPr>
              <a:t>https://www.toastmasters.org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If this is the first time you are logging in, click forgot password, and enter the email you put on your Toastmasters application then create a password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you are logged in, 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lick on the the drop down by your name and select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My Home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and click on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Base Camp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C70341-2897-41DA-BAB8-0585CB154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6093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6C28C-DDBF-1E66-7158-7F668AEF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35118"/>
            <a:ext cx="7772400" cy="51775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C8DEF4-EC6B-9C7F-1102-28783FAC7D37}"/>
              </a:ext>
            </a:extLst>
          </p:cNvPr>
          <p:cNvSpPr/>
          <p:nvPr/>
        </p:nvSpPr>
        <p:spPr>
          <a:xfrm>
            <a:off x="4854822" y="4029463"/>
            <a:ext cx="2173299" cy="189341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CB9CCC1-B5C4-33FC-6730-E22CF89070DF}"/>
              </a:ext>
            </a:extLst>
          </p:cNvPr>
          <p:cNvSpPr/>
          <p:nvPr/>
        </p:nvSpPr>
        <p:spPr>
          <a:xfrm rot="8019885">
            <a:off x="7056943" y="3543586"/>
            <a:ext cx="725927" cy="39033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1835E1-C337-821F-D3B9-EEA28592B920}"/>
              </a:ext>
            </a:extLst>
          </p:cNvPr>
          <p:cNvSpPr/>
          <p:nvPr/>
        </p:nvSpPr>
        <p:spPr>
          <a:xfrm>
            <a:off x="8213637" y="1245126"/>
            <a:ext cx="720600" cy="17223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8D8C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F8B0C24-AC72-DFAD-9108-826C2692522A}"/>
              </a:ext>
            </a:extLst>
          </p:cNvPr>
          <p:cNvSpPr/>
          <p:nvPr/>
        </p:nvSpPr>
        <p:spPr>
          <a:xfrm rot="13317432">
            <a:off x="8923061" y="1464565"/>
            <a:ext cx="606989" cy="38001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23B954BE-3B01-B92A-4DA2-2DD31463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Base Camp</a:t>
            </a:r>
          </a:p>
        </p:txBody>
      </p:sp>
    </p:spTree>
    <p:extLst>
      <p:ext uri="{BB962C8B-B14F-4D97-AF65-F5344CB8AC3E}">
        <p14:creationId xmlns:p14="http://schemas.microsoft.com/office/powerpoint/2010/main" val="392853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363E70-1CA1-6E6B-8287-7199A991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E73A4-C9C2-0793-04F1-6D10456D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4" y="1403498"/>
            <a:ext cx="11647367" cy="447478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All officers </a:t>
            </a:r>
            <a:r>
              <a:rPr lang="en-US" dirty="0"/>
              <a:t>are now Base Camp Managers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Once levels are complete (in order) and approved in Base Camp by Base Camp Managers, it </a:t>
            </a:r>
            <a:r>
              <a:rPr lang="en-US" b="1" dirty="0"/>
              <a:t>automatically</a:t>
            </a:r>
            <a:r>
              <a:rPr lang="en-US" dirty="0"/>
              <a:t> is submitted in Club Central (even for legacy paths)!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Online evaluation form </a:t>
            </a:r>
            <a:r>
              <a:rPr lang="en-US" dirty="0"/>
              <a:t>requests/submissions &amp; </a:t>
            </a:r>
            <a:r>
              <a:rPr lang="en-US" b="1" dirty="0"/>
              <a:t>Speech Logs</a:t>
            </a:r>
            <a:r>
              <a:rPr lang="en-US" sz="2400" dirty="0"/>
              <a:t>*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Explorations</a:t>
            </a:r>
            <a:r>
              <a:rPr lang="en-US" dirty="0"/>
              <a:t> (mini focused paths of 3 projects each) coming soon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b="1" dirty="0"/>
              <a:t>Inclusive Leadership </a:t>
            </a:r>
            <a:r>
              <a:rPr lang="en-US" dirty="0"/>
              <a:t>- </a:t>
            </a:r>
            <a:r>
              <a:rPr lang="en-US" b="0" i="0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unconscious bias, cultural intelligence, &amp; nurturing supportive relationships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1D252C"/>
                </a:solidFill>
                <a:latin typeface="arial" panose="020B0604020202020204" pitchFamily="34" charset="0"/>
              </a:rPr>
              <a:t>Presenting Yourself Online </a:t>
            </a: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</a:rPr>
              <a:t>- l</a:t>
            </a:r>
            <a:r>
              <a:rPr lang="en-US" b="0" i="0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ook and sound your best online, manage online meetings, &amp; conduct hybrid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3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924D-DC99-07B0-EEC5-97A7C408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7E66-D58D-375F-BE4D-0FEA44E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823EE-D93D-879A-E437-AEFD3463B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Paths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3811CB-7EF5-7725-10C7-AE77C34F08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see and understand side navigation</a:t>
            </a:r>
          </a:p>
          <a:p>
            <a:r>
              <a:rPr lang="en-US" dirty="0"/>
              <a:t>Complete Projects by clicking on a button</a:t>
            </a:r>
          </a:p>
          <a:p>
            <a:r>
              <a:rPr lang="en-US" dirty="0"/>
              <a:t>Speech Logs to help keep track of progress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FAB787-6A9D-2B3A-1898-63A320FA5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Legacy Paths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B2ED4A-CBEB-9274-3279-1B86DB1252B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All navigation per project is done in the middle square</a:t>
            </a:r>
          </a:p>
          <a:p>
            <a:r>
              <a:rPr lang="en-US" dirty="0"/>
              <a:t>Must complete “Assess Your Skills – After” to complete project</a:t>
            </a:r>
          </a:p>
          <a:p>
            <a:r>
              <a:rPr lang="en-US" dirty="0"/>
              <a:t>No built in Speech Log</a:t>
            </a:r>
          </a:p>
        </p:txBody>
      </p:sp>
    </p:spTree>
    <p:extLst>
      <p:ext uri="{BB962C8B-B14F-4D97-AF65-F5344CB8AC3E}">
        <p14:creationId xmlns:p14="http://schemas.microsoft.com/office/powerpoint/2010/main" val="193719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3AAB-5D08-D601-96D0-7EAA53A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0C3F-9B29-B2E4-DF67-D5624477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33"/>
          <a:stretch/>
        </p:blipFill>
        <p:spPr>
          <a:xfrm>
            <a:off x="2584178" y="1564922"/>
            <a:ext cx="1910115" cy="5263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1FDB6-B144-50D4-BC63-0B02A407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67" y="1564922"/>
            <a:ext cx="1905945" cy="4731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D22B9-2B83-1EA6-9089-2C50E5CE53D5}"/>
              </a:ext>
            </a:extLst>
          </p:cNvPr>
          <p:cNvSpPr txBox="1"/>
          <p:nvPr/>
        </p:nvSpPr>
        <p:spPr>
          <a:xfrm>
            <a:off x="2933139" y="1052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1A4A7-8581-AAF4-24E3-20C147B1141A}"/>
              </a:ext>
            </a:extLst>
          </p:cNvPr>
          <p:cNvSpPr txBox="1"/>
          <p:nvPr/>
        </p:nvSpPr>
        <p:spPr>
          <a:xfrm>
            <a:off x="7759177" y="1052831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829540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6B5B18-6DBE-8D2E-2DED-A70AE5A8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276" y="1094795"/>
            <a:ext cx="9825448" cy="56887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CBB409-3861-2E36-7FBA-0668C991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Speech Log – Within the Project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35204-391F-A7C3-0D70-BB8C57D4E6E1}"/>
              </a:ext>
            </a:extLst>
          </p:cNvPr>
          <p:cNvSpPr/>
          <p:nvPr/>
        </p:nvSpPr>
        <p:spPr>
          <a:xfrm>
            <a:off x="1279932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8FF3A-77E3-61C3-F094-56E925695DB0}"/>
              </a:ext>
            </a:extLst>
          </p:cNvPr>
          <p:cNvSpPr/>
          <p:nvPr/>
        </p:nvSpPr>
        <p:spPr>
          <a:xfrm>
            <a:off x="7567661" y="6310371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82CA575-C999-117F-9078-77D894A02DB8}"/>
              </a:ext>
            </a:extLst>
          </p:cNvPr>
          <p:cNvSpPr/>
          <p:nvPr/>
        </p:nvSpPr>
        <p:spPr>
          <a:xfrm rot="10800000">
            <a:off x="3042486" y="3754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A82067E-A881-91B6-25F7-5E9972333EDA}"/>
              </a:ext>
            </a:extLst>
          </p:cNvPr>
          <p:cNvSpPr/>
          <p:nvPr/>
        </p:nvSpPr>
        <p:spPr>
          <a:xfrm rot="10800000">
            <a:off x="9712075" y="631037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5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6740-41B2-24A4-B724-98BDE4B99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89E5E-270A-F5E2-4565-74B5DFA9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416" y="1038123"/>
            <a:ext cx="8295168" cy="58198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37A8B26-E180-12FF-2639-071C8964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Log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35784A-2FBA-F3CC-5D59-07BFB2457498}"/>
              </a:ext>
            </a:extLst>
          </p:cNvPr>
          <p:cNvSpPr/>
          <p:nvPr/>
        </p:nvSpPr>
        <p:spPr>
          <a:xfrm rot="8803415">
            <a:off x="6114558" y="118761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96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2F9725-2CBA-A89B-5F4F-B575605E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65320-149D-1218-33DE-146C9CD85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41" y="1094795"/>
            <a:ext cx="9825448" cy="5688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75E3EE-8637-2FD6-DFE5-7083BA344CD4}"/>
              </a:ext>
            </a:extLst>
          </p:cNvPr>
          <p:cNvSpPr/>
          <p:nvPr/>
        </p:nvSpPr>
        <p:spPr>
          <a:xfrm>
            <a:off x="1387597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53737-1258-A7B2-9C7B-9D1599E89A14}"/>
              </a:ext>
            </a:extLst>
          </p:cNvPr>
          <p:cNvSpPr/>
          <p:nvPr/>
        </p:nvSpPr>
        <p:spPr>
          <a:xfrm>
            <a:off x="5026692" y="4064675"/>
            <a:ext cx="4617037" cy="60301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F253CC9-9DF9-735C-E7D6-4C94895FCBFA}"/>
              </a:ext>
            </a:extLst>
          </p:cNvPr>
          <p:cNvSpPr/>
          <p:nvPr/>
        </p:nvSpPr>
        <p:spPr>
          <a:xfrm rot="10800000">
            <a:off x="3077940" y="3751443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4666183-3636-1274-E0EF-F9A8EF5BD31D}"/>
              </a:ext>
            </a:extLst>
          </p:cNvPr>
          <p:cNvSpPr/>
          <p:nvPr/>
        </p:nvSpPr>
        <p:spPr>
          <a:xfrm rot="10800000">
            <a:off x="9794530" y="4181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2517-4EE9-9186-F824-9EFA138A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CA780-BF9E-2E5A-8EA6-4ACD631A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CDE8C-ED1F-FD8B-E28E-378EAA17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70" y="991800"/>
            <a:ext cx="5773460" cy="57668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11B9BB-AC5A-4177-5252-89DE6984BF88}"/>
              </a:ext>
            </a:extLst>
          </p:cNvPr>
          <p:cNvSpPr/>
          <p:nvPr/>
        </p:nvSpPr>
        <p:spPr>
          <a:xfrm>
            <a:off x="3516869" y="4968442"/>
            <a:ext cx="5286889" cy="1049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195AED-B2E0-698B-018A-19CB9D6EBCEF}"/>
              </a:ext>
            </a:extLst>
          </p:cNvPr>
          <p:cNvSpPr/>
          <p:nvPr/>
        </p:nvSpPr>
        <p:spPr>
          <a:xfrm rot="10800000">
            <a:off x="8803758" y="34290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BE725-6307-8266-C76B-4ADC60447E93}"/>
              </a:ext>
            </a:extLst>
          </p:cNvPr>
          <p:cNvSpPr/>
          <p:nvPr/>
        </p:nvSpPr>
        <p:spPr>
          <a:xfrm>
            <a:off x="6807572" y="6286584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1D74BC0-1989-0477-90CA-A17CB5789B62}"/>
              </a:ext>
            </a:extLst>
          </p:cNvPr>
          <p:cNvSpPr/>
          <p:nvPr/>
        </p:nvSpPr>
        <p:spPr>
          <a:xfrm rot="10800000">
            <a:off x="8951986" y="6286584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5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2C7C-BCE9-2427-CC40-C8709336E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362B-B990-C7CC-09AD-FCB44E28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Feedback Section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4042E-CAA5-076A-4C69-3650B7AD26F8}"/>
              </a:ext>
            </a:extLst>
          </p:cNvPr>
          <p:cNvGrpSpPr/>
          <p:nvPr/>
        </p:nvGrpSpPr>
        <p:grpSpPr>
          <a:xfrm>
            <a:off x="1018953" y="1139303"/>
            <a:ext cx="10154093" cy="5604089"/>
            <a:chOff x="1018953" y="1139303"/>
            <a:chExt cx="10154093" cy="56040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A6B32E-7881-1C0F-70E8-CFF221F2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953" y="1139303"/>
              <a:ext cx="10154093" cy="56040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CE840-8B4F-2594-4F4C-D7BCE0C1ABC4}"/>
                </a:ext>
              </a:extLst>
            </p:cNvPr>
            <p:cNvSpPr/>
            <p:nvPr/>
          </p:nvSpPr>
          <p:spPr>
            <a:xfrm>
              <a:off x="6354728" y="2445193"/>
              <a:ext cx="715923" cy="340537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C506173E-F91B-B7C5-BAE4-BC6EC89F341A}"/>
                </a:ext>
              </a:extLst>
            </p:cNvPr>
            <p:cNvSpPr/>
            <p:nvPr/>
          </p:nvSpPr>
          <p:spPr>
            <a:xfrm rot="10800000">
              <a:off x="7549117" y="3066178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1D273-2737-A79D-E89A-D18D00E0D9FF}"/>
                </a:ext>
              </a:extLst>
            </p:cNvPr>
            <p:cNvSpPr/>
            <p:nvPr/>
          </p:nvSpPr>
          <p:spPr>
            <a:xfrm>
              <a:off x="5922338" y="3030259"/>
              <a:ext cx="1467291" cy="441273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1715525-0F49-5C65-711B-C96CE63437AB}"/>
                </a:ext>
              </a:extLst>
            </p:cNvPr>
            <p:cNvSpPr/>
            <p:nvPr/>
          </p:nvSpPr>
          <p:spPr>
            <a:xfrm rot="9273370">
              <a:off x="7101035" y="2026289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49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7527-6FAD-A8A4-0202-3600266C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5E4AC9-AFEC-7402-5411-0064B79D4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92" y="4242390"/>
            <a:ext cx="3200400" cy="19812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FA518-0C0A-4A94-02DC-C0933F0798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1D289-A5C7-9A1D-9C2D-A7153164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33" y="1119783"/>
            <a:ext cx="6294545" cy="55574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90D0DF-270D-3647-1618-C8373647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291195-CC97-E5E1-8FA4-C5039B265455}"/>
              </a:ext>
            </a:extLst>
          </p:cNvPr>
          <p:cNvSpPr/>
          <p:nvPr/>
        </p:nvSpPr>
        <p:spPr>
          <a:xfrm rot="10800000">
            <a:off x="4112589" y="487638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CB2BA-6A58-9820-AE1C-1F84969E8A9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C27BEA-14DE-B23E-6317-7FACBA839B4F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CEA7-A00F-496A-4494-E9748758BAFA}"/>
              </a:ext>
            </a:extLst>
          </p:cNvPr>
          <p:cNvSpPr/>
          <p:nvPr/>
        </p:nvSpPr>
        <p:spPr>
          <a:xfrm>
            <a:off x="2828261" y="4465676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22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TMD55.org Pathways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77E9-4264-A431-6967-CEE80B06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8" b="1065"/>
          <a:stretch/>
        </p:blipFill>
        <p:spPr>
          <a:xfrm>
            <a:off x="1793158" y="1150373"/>
            <a:ext cx="8605684" cy="5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90CA-3DAB-3282-0522-95EAF449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21940-32FD-0B22-03A2-97A8922E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6" y="1032337"/>
            <a:ext cx="10636411" cy="5529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250943-D30A-859B-A504-1CD0D730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 Notification Email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F4A4EC-780D-5285-1751-679C8CEBD533}"/>
              </a:ext>
            </a:extLst>
          </p:cNvPr>
          <p:cNvSpPr/>
          <p:nvPr/>
        </p:nvSpPr>
        <p:spPr>
          <a:xfrm rot="10800000">
            <a:off x="6063995" y="48338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6F06A-69FD-7931-5F2D-C2C110F2E9E6}"/>
              </a:ext>
            </a:extLst>
          </p:cNvPr>
          <p:cNvSpPr/>
          <p:nvPr/>
        </p:nvSpPr>
        <p:spPr>
          <a:xfrm>
            <a:off x="3788331" y="2654271"/>
            <a:ext cx="4228618" cy="3907953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49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9EBF-E095-CDF6-C81E-4D0EEF3A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CED84-AD57-B35A-74B7-411D229A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24" y="4448942"/>
            <a:ext cx="2691364" cy="1590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7D7CE-37D9-ECFF-FBF1-1DCED7DB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C3E76-8AEC-326E-07B5-B68C627C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Providing Eval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8660E73-B9C7-7589-0BB8-4A4C5343C869}"/>
              </a:ext>
            </a:extLst>
          </p:cNvPr>
          <p:cNvSpPr/>
          <p:nvPr/>
        </p:nvSpPr>
        <p:spPr>
          <a:xfrm>
            <a:off x="492420" y="50594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0410D-6045-2EDC-30CA-77A304BC41E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AD2A3FA-DE39-8C1B-3C14-3795E68427EE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EF6669-CBEE-F059-5F2C-52ED35F15169}"/>
              </a:ext>
            </a:extLst>
          </p:cNvPr>
          <p:cNvSpPr/>
          <p:nvPr/>
        </p:nvSpPr>
        <p:spPr>
          <a:xfrm>
            <a:off x="1680689" y="4650393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86C3E-8A29-2C3F-A24E-3459A7F58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983" y="1288476"/>
            <a:ext cx="5309322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04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ED087-8234-6D30-67D2-FDBD6B12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5FD0E8-8392-A6E5-5BB8-92FD3CCD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Receiving Feedback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40975F-FEDE-88E5-D2B2-AD642AD3CE53}"/>
              </a:ext>
            </a:extLst>
          </p:cNvPr>
          <p:cNvGrpSpPr/>
          <p:nvPr/>
        </p:nvGrpSpPr>
        <p:grpSpPr>
          <a:xfrm>
            <a:off x="1338816" y="1279525"/>
            <a:ext cx="9514368" cy="5078744"/>
            <a:chOff x="2624470" y="1173200"/>
            <a:chExt cx="7772400" cy="3886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52A299-9AB9-5356-7760-96E406FF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4470" y="1173200"/>
              <a:ext cx="7772400" cy="3886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7E6569-A77F-886D-5A9C-FD4F60CF1D87}"/>
                </a:ext>
              </a:extLst>
            </p:cNvPr>
            <p:cNvSpPr/>
            <p:nvPr/>
          </p:nvSpPr>
          <p:spPr>
            <a:xfrm>
              <a:off x="2913321" y="2154878"/>
              <a:ext cx="1158948" cy="239944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4CD27122-A511-853C-7CFF-665B066FBEE7}"/>
              </a:ext>
            </a:extLst>
          </p:cNvPr>
          <p:cNvSpPr/>
          <p:nvPr/>
        </p:nvSpPr>
        <p:spPr>
          <a:xfrm rot="9273370">
            <a:off x="6890448" y="1638033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6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0CFC-465D-1A7F-E248-AEDB16B1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F9480C-D8F4-893B-EB4D-A19B3BF0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Receiving 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262F99-E0A0-0BA5-E653-7622D36E439C}"/>
              </a:ext>
            </a:extLst>
          </p:cNvPr>
          <p:cNvGrpSpPr/>
          <p:nvPr/>
        </p:nvGrpSpPr>
        <p:grpSpPr>
          <a:xfrm>
            <a:off x="181782" y="1089190"/>
            <a:ext cx="11259135" cy="2066364"/>
            <a:chOff x="362251" y="1484910"/>
            <a:chExt cx="7772400" cy="1445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8ACF37-8F44-7795-49A4-FF583ED6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251" y="1484910"/>
              <a:ext cx="7772400" cy="144539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DA1792-1B59-E3C6-A18B-34A773D23CAC}"/>
                </a:ext>
              </a:extLst>
            </p:cNvPr>
            <p:cNvSpPr/>
            <p:nvPr/>
          </p:nvSpPr>
          <p:spPr>
            <a:xfrm>
              <a:off x="6868633" y="1626782"/>
              <a:ext cx="282353" cy="287955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8D8C"/>
                </a:solidFill>
                <a:latin typeface="Arial" panose="020B0604020202020204"/>
              </a:endParaRP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7337851E-1DB2-84E0-F7AC-5A7D204C9801}"/>
              </a:ext>
            </a:extLst>
          </p:cNvPr>
          <p:cNvSpPr/>
          <p:nvPr/>
        </p:nvSpPr>
        <p:spPr>
          <a:xfrm rot="9273370">
            <a:off x="10106642" y="99577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04DD2-8067-5668-A577-1EBDE45A0B36}"/>
              </a:ext>
            </a:extLst>
          </p:cNvPr>
          <p:cNvGrpSpPr/>
          <p:nvPr/>
        </p:nvGrpSpPr>
        <p:grpSpPr>
          <a:xfrm>
            <a:off x="4344144" y="2788640"/>
            <a:ext cx="7772400" cy="4069360"/>
            <a:chOff x="4248451" y="2615713"/>
            <a:chExt cx="7772400" cy="4069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D06743-55B9-16B7-181F-1860174B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48451" y="2615713"/>
              <a:ext cx="7772400" cy="40693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DB04D-6FC2-54D9-AB61-BFA81C759ED2}"/>
                </a:ext>
              </a:extLst>
            </p:cNvPr>
            <p:cNvSpPr/>
            <p:nvPr/>
          </p:nvSpPr>
          <p:spPr>
            <a:xfrm>
              <a:off x="4559299" y="4052738"/>
              <a:ext cx="6232748" cy="1539988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263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6B15-66B1-2798-7F37-F00B2008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B7D84A-8B39-9AE1-F972-0EF328FE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Receiving 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4F879-17D7-FBBC-7796-579C970D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17" y="1352271"/>
            <a:ext cx="2920664" cy="496540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8630D501-4739-E999-A881-B88E57408468}"/>
              </a:ext>
            </a:extLst>
          </p:cNvPr>
          <p:cNvSpPr/>
          <p:nvPr/>
        </p:nvSpPr>
        <p:spPr>
          <a:xfrm rot="9273370">
            <a:off x="6353350" y="5461454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A237D-95DD-4608-6782-5AE6472856CE}"/>
              </a:ext>
            </a:extLst>
          </p:cNvPr>
          <p:cNvSpPr/>
          <p:nvPr/>
        </p:nvSpPr>
        <p:spPr>
          <a:xfrm>
            <a:off x="4593265" y="5794755"/>
            <a:ext cx="1605516" cy="38276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9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89AA-FA0D-42E5-B68D-D08D1B5D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94DEBF-ADC4-BCF3-7830-4A8D067465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319AFA-F9E8-81CC-4C13-E1B80737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3CB9-77F1-6372-7453-1CD256C1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992"/>
          <a:stretch/>
        </p:blipFill>
        <p:spPr>
          <a:xfrm>
            <a:off x="796478" y="1142999"/>
            <a:ext cx="10599044" cy="56740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F10B6B-3FD7-F630-4A9F-A6FD459E6A38}"/>
              </a:ext>
            </a:extLst>
          </p:cNvPr>
          <p:cNvSpPr/>
          <p:nvPr/>
        </p:nvSpPr>
        <p:spPr>
          <a:xfrm>
            <a:off x="961473" y="5018611"/>
            <a:ext cx="1690344" cy="1327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C0673D-0F43-E7A0-BCF6-8BBB6A108527}"/>
              </a:ext>
            </a:extLst>
          </p:cNvPr>
          <p:cNvSpPr/>
          <p:nvPr/>
        </p:nvSpPr>
        <p:spPr>
          <a:xfrm rot="10800000">
            <a:off x="2816812" y="597074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D71C6-3A89-0B58-AF2E-481F5EE73D24}"/>
              </a:ext>
            </a:extLst>
          </p:cNvPr>
          <p:cNvSpPr/>
          <p:nvPr/>
        </p:nvSpPr>
        <p:spPr>
          <a:xfrm>
            <a:off x="6278612" y="4482564"/>
            <a:ext cx="1354093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8F19A48-374D-E441-7E42-8F4399EED788}"/>
              </a:ext>
            </a:extLst>
          </p:cNvPr>
          <p:cNvSpPr/>
          <p:nvPr/>
        </p:nvSpPr>
        <p:spPr>
          <a:xfrm rot="10800000">
            <a:off x="7924246" y="4501498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62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1DE9B5-739D-4D54-CF34-73FD7B5A66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3312CE-27CA-739F-5E65-79AC2E1F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39E8F-051F-C7A3-B443-AC29E7EE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19"/>
          <a:stretch/>
        </p:blipFill>
        <p:spPr>
          <a:xfrm>
            <a:off x="883143" y="1544230"/>
            <a:ext cx="10425714" cy="5017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15C42A-97EF-604D-D4D9-3C21BA684F53}"/>
              </a:ext>
            </a:extLst>
          </p:cNvPr>
          <p:cNvSpPr/>
          <p:nvPr/>
        </p:nvSpPr>
        <p:spPr>
          <a:xfrm>
            <a:off x="6984724" y="5779821"/>
            <a:ext cx="1023893" cy="42252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38EE710-CBA8-F077-44C8-A79B0648B103}"/>
              </a:ext>
            </a:extLst>
          </p:cNvPr>
          <p:cNvSpPr/>
          <p:nvPr/>
        </p:nvSpPr>
        <p:spPr>
          <a:xfrm rot="10800000">
            <a:off x="8143927" y="583291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10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E2B6-1F87-2FFC-949E-F410B59C7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7F909-F828-255B-EFEB-1BE1979C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57" y="1379543"/>
            <a:ext cx="10164085" cy="5478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81166BA-BCE1-5BF6-DE69-40BE3455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Level – Select Correct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7CBE8-D560-4A59-9B5A-6424A5064E51}"/>
              </a:ext>
            </a:extLst>
          </p:cNvPr>
          <p:cNvSpPr/>
          <p:nvPr/>
        </p:nvSpPr>
        <p:spPr>
          <a:xfrm>
            <a:off x="5582094" y="5337543"/>
            <a:ext cx="2695164" cy="73364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858DC-DD05-9A90-6EA8-669B43B4695D}"/>
              </a:ext>
            </a:extLst>
          </p:cNvPr>
          <p:cNvSpPr/>
          <p:nvPr/>
        </p:nvSpPr>
        <p:spPr>
          <a:xfrm>
            <a:off x="1119964" y="5100143"/>
            <a:ext cx="1697664" cy="82369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93ECB9D-1BF0-DFAE-CDAA-9A73F798594C}"/>
              </a:ext>
            </a:extLst>
          </p:cNvPr>
          <p:cNvSpPr/>
          <p:nvPr/>
        </p:nvSpPr>
        <p:spPr>
          <a:xfrm rot="10800000">
            <a:off x="3032921" y="53757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900EABC-F114-B507-6947-477C352A9CD0}"/>
              </a:ext>
            </a:extLst>
          </p:cNvPr>
          <p:cNvSpPr/>
          <p:nvPr/>
        </p:nvSpPr>
        <p:spPr>
          <a:xfrm rot="10800000">
            <a:off x="8526495" y="557608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8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DCA5-7CF7-01EE-D928-B318527F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4440F-A902-E673-C3F8-2E48386F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56" y="1105285"/>
            <a:ext cx="9836888" cy="56782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9B88DC1-676D-D30C-83FC-F281C46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View Options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38DC7-5DAA-2852-7903-1E16B36C96C8}"/>
              </a:ext>
            </a:extLst>
          </p:cNvPr>
          <p:cNvSpPr/>
          <p:nvPr/>
        </p:nvSpPr>
        <p:spPr>
          <a:xfrm>
            <a:off x="1290157" y="2735219"/>
            <a:ext cx="2218588" cy="227271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ACB46F6-E5B2-4A85-1A8F-045C0A999E1A}"/>
              </a:ext>
            </a:extLst>
          </p:cNvPr>
          <p:cNvSpPr/>
          <p:nvPr/>
        </p:nvSpPr>
        <p:spPr>
          <a:xfrm rot="10800000">
            <a:off x="3621346" y="46506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3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58FE4-C062-9EE6-D46D-A412CAE9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1D856-B894-6CEE-2314-635925EA2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95" y="1071096"/>
            <a:ext cx="10933409" cy="57063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87FFA05-2AE4-1A7B-A8D7-F2EE0B5E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DF6EC-E3F0-708B-D7D9-66BA65EFCCD6}"/>
              </a:ext>
            </a:extLst>
          </p:cNvPr>
          <p:cNvSpPr/>
          <p:nvPr/>
        </p:nvSpPr>
        <p:spPr>
          <a:xfrm>
            <a:off x="6308724" y="4829286"/>
            <a:ext cx="719397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4A50A57-2949-39A7-6161-F0A806EBC63F}"/>
              </a:ext>
            </a:extLst>
          </p:cNvPr>
          <p:cNvSpPr/>
          <p:nvPr/>
        </p:nvSpPr>
        <p:spPr>
          <a:xfrm rot="10800000">
            <a:off x="7215151" y="4831392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3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4AD19-ADAC-5D7D-289F-F162673A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38FE-CD99-A01C-09CB-F97EEFDD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Paths (Legacy)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4F2767-7DBF-C451-A520-253CE6C8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/>
          <a:stretch/>
        </p:blipFill>
        <p:spPr>
          <a:xfrm>
            <a:off x="-1" y="1523999"/>
            <a:ext cx="12191999" cy="40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8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D968D-3931-1F17-AAAD-1880B155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56FCD-A5CF-0A33-B54D-25688B2B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799" y="1144381"/>
            <a:ext cx="7772400" cy="55598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53BC16-522D-BD49-99AD-65B67ACB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4F53D-6E09-1433-0085-FE57D9EB3C63}"/>
              </a:ext>
            </a:extLst>
          </p:cNvPr>
          <p:cNvSpPr/>
          <p:nvPr/>
        </p:nvSpPr>
        <p:spPr>
          <a:xfrm>
            <a:off x="8963246" y="6291630"/>
            <a:ext cx="893139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1FA7DE-8F44-A233-66DE-6185AAEFA386}"/>
              </a:ext>
            </a:extLst>
          </p:cNvPr>
          <p:cNvSpPr/>
          <p:nvPr/>
        </p:nvSpPr>
        <p:spPr>
          <a:xfrm rot="10800000">
            <a:off x="10043415" y="62937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F58AB-A35B-9C90-B7E3-70015E5D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25DA7-051D-F921-D804-85B0E4DE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59" y="1238943"/>
            <a:ext cx="11940362" cy="54883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711B435-E46D-C862-6FE5-6172ADED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0CEE77-0C34-CD6B-9E39-5DFF4D006858}"/>
              </a:ext>
            </a:extLst>
          </p:cNvPr>
          <p:cNvSpPr/>
          <p:nvPr/>
        </p:nvSpPr>
        <p:spPr>
          <a:xfrm>
            <a:off x="134680" y="4675481"/>
            <a:ext cx="2087526" cy="140634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E94FD95-527F-3B10-83A6-E4BE674C2ED8}"/>
              </a:ext>
            </a:extLst>
          </p:cNvPr>
          <p:cNvSpPr/>
          <p:nvPr/>
        </p:nvSpPr>
        <p:spPr>
          <a:xfrm rot="10800000">
            <a:off x="2222206" y="5619057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6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39232"/>
            <a:ext cx="10607040" cy="886396"/>
          </a:xfrm>
        </p:spPr>
        <p:txBody>
          <a:bodyPr>
            <a:normAutofit/>
          </a:bodyPr>
          <a:lstStyle/>
          <a:p>
            <a:r>
              <a:rPr lang="en-US" dirty="0"/>
              <a:t>Updated Pathways (simplified to 6 paths)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742DAF-8AA8-E6DB-B8DB-75B29047647B}"/>
              </a:ext>
            </a:extLst>
          </p:cNvPr>
          <p:cNvGrpSpPr/>
          <p:nvPr/>
        </p:nvGrpSpPr>
        <p:grpSpPr>
          <a:xfrm>
            <a:off x="1219201" y="1106228"/>
            <a:ext cx="9714095" cy="4966722"/>
            <a:chOff x="1219201" y="1106228"/>
            <a:chExt cx="9714095" cy="49667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6BC73-998E-6825-395D-3E7CEEBB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4322" l="4032" r="95242">
                          <a14:foregroundMark x1="15323" y1="29022" x2="15323" y2="29022"/>
                          <a14:foregroundMark x1="6129" y1="14511" x2="22016" y2="37539"/>
                          <a14:foregroundMark x1="45403" y1="10252" x2="56452" y2="40221"/>
                          <a14:foregroundMark x1="80968" y1="11514" x2="89274" y2="42429"/>
                          <a14:foregroundMark x1="10484" y1="56625" x2="17581" y2="91167"/>
                          <a14:foregroundMark x1="45645" y1="59621" x2="53145" y2="91640"/>
                          <a14:foregroundMark x1="83629" y1="58044" x2="88306" y2="94479"/>
                          <a14:foregroundMark x1="88790" y1="57571" x2="93226" y2="88328"/>
                          <a14:foregroundMark x1="93548" y1="38486" x2="95484" y2="27918"/>
                          <a14:foregroundMark x1="95484" y1="27918" x2="95242" y2="18770"/>
                          <a14:foregroundMark x1="95242" y1="18770" x2="95000" y2="17508"/>
                          <a14:foregroundMark x1="18145" y1="17823" x2="12258" y2="14669"/>
                          <a14:foregroundMark x1="12258" y1="14669" x2="7742" y2="14984"/>
                          <a14:foregroundMark x1="7742" y1="14984" x2="3629" y2="22871"/>
                          <a14:foregroundMark x1="3629" y1="22871" x2="4032" y2="33596"/>
                          <a14:foregroundMark x1="4032" y1="33596" x2="10323" y2="39117"/>
                          <a14:foregroundMark x1="10323" y1="39117" x2="15565" y2="40379"/>
                          <a14:foregroundMark x1="15565" y1="40379" x2="19839" y2="35016"/>
                          <a14:foregroundMark x1="19839" y1="35016" x2="20806" y2="25394"/>
                          <a14:foregroundMark x1="20806" y1="25394" x2="17581" y2="17508"/>
                          <a14:foregroundMark x1="17581" y1="17508" x2="17339" y2="17350"/>
                          <a14:foregroundMark x1="87823" y1="14353" x2="82419" y2="18770"/>
                          <a14:foregroundMark x1="82419" y1="18770" x2="81774" y2="28549"/>
                          <a14:foregroundMark x1="81774" y1="28549" x2="85242" y2="35174"/>
                          <a14:foregroundMark x1="85242" y1="35174" x2="90161" y2="35174"/>
                          <a14:foregroundMark x1="90161" y1="35174" x2="91935" y2="26025"/>
                          <a14:foregroundMark x1="91935" y1="26025" x2="86855" y2="14669"/>
                          <a14:foregroundMark x1="90000" y1="20978" x2="84677" y2="21451"/>
                          <a14:foregroundMark x1="84677" y1="21451" x2="84194" y2="32334"/>
                          <a14:foregroundMark x1="84194" y1="32334" x2="89516" y2="34858"/>
                          <a14:foregroundMark x1="89516" y1="34858" x2="92097" y2="23028"/>
                          <a14:foregroundMark x1="92097" y1="23028" x2="88145" y2="16088"/>
                          <a14:foregroundMark x1="88145" y1="16088" x2="85645" y2="15931"/>
                          <a14:foregroundMark x1="86694" y1="24763" x2="90081" y2="30599"/>
                          <a14:foregroundMark x1="90081" y1="30599" x2="90403" y2="31546"/>
                          <a14:foregroundMark x1="10323" y1="30599" x2="10484" y2="20032"/>
                          <a14:foregroundMark x1="16210" y1="33281" x2="17097" y2="15300"/>
                          <a14:foregroundMark x1="48065" y1="92744" x2="51452" y2="927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9201" y="1106228"/>
              <a:ext cx="9714095" cy="49667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04C23B-BE07-3D5B-5B12-B65920ADD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70" t="52957" r="38826" b="3994"/>
            <a:stretch/>
          </p:blipFill>
          <p:spPr>
            <a:xfrm>
              <a:off x="5022376" y="3775881"/>
              <a:ext cx="2147247" cy="2138149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97DDE-D03C-7B06-F4FC-BA7A8631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5751" t="4198" r="2145" b="52753"/>
            <a:stretch/>
          </p:blipFill>
          <p:spPr>
            <a:xfrm>
              <a:off x="8583036" y="1290851"/>
              <a:ext cx="2147247" cy="2138149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30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840D72-09ED-D171-A9E7-DBB3C723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3E9202-B67F-9A32-D6DB-7D300EF20E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75584-5F47-9C6B-27A3-DC5B0B61F814}"/>
              </a:ext>
            </a:extLst>
          </p:cNvPr>
          <p:cNvSpPr/>
          <p:nvPr/>
        </p:nvSpPr>
        <p:spPr>
          <a:xfrm>
            <a:off x="2429670" y="625076"/>
            <a:ext cx="9723317" cy="614351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68780-7FE8-6903-390B-E0D65B215B48}"/>
              </a:ext>
            </a:extLst>
          </p:cNvPr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4C91F-813B-110F-018D-EFDD32C9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E8FC8-372D-34BF-5FA3-CE47BAC6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55"/>
          <a:stretch/>
        </p:blipFill>
        <p:spPr>
          <a:xfrm>
            <a:off x="4393986" y="4792147"/>
            <a:ext cx="5663272" cy="106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37555-A7C5-9FE3-AAF8-AF161F995316}"/>
              </a:ext>
            </a:extLst>
          </p:cNvPr>
          <p:cNvSpPr txBox="1"/>
          <p:nvPr/>
        </p:nvSpPr>
        <p:spPr>
          <a:xfrm>
            <a:off x="2421422" y="625076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3CFDA-4BF7-330E-6DDD-F99F93F73DDB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384DF-BA4B-67C5-D5B3-AC4997825D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64" r="11371" b="51457"/>
          <a:stretch/>
        </p:blipFill>
        <p:spPr>
          <a:xfrm>
            <a:off x="4424140" y="1914378"/>
            <a:ext cx="4929676" cy="916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4353A-5ABE-E2ED-1EB7-983BF2A9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1827"/>
          <a:stretch/>
        </p:blipFill>
        <p:spPr>
          <a:xfrm>
            <a:off x="4393990" y="3793766"/>
            <a:ext cx="5663268" cy="1054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26E85-AA3D-C720-D879-AB21AEF7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4539"/>
          <a:stretch/>
        </p:blipFill>
        <p:spPr>
          <a:xfrm>
            <a:off x="4393991" y="2896886"/>
            <a:ext cx="5663270" cy="896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504C0-305B-9C4F-D6DE-A106C2A3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564"/>
          <a:stretch/>
        </p:blipFill>
        <p:spPr>
          <a:xfrm>
            <a:off x="4393986" y="5775870"/>
            <a:ext cx="5663272" cy="9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EDC16-0082-E9DB-FD38-5E660436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36" r="11371" b="59933"/>
          <a:stretch/>
        </p:blipFill>
        <p:spPr>
          <a:xfrm>
            <a:off x="4393986" y="958605"/>
            <a:ext cx="4959829" cy="9654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366F95-4F1E-85EE-5ED0-B973D01D9137}"/>
              </a:ext>
            </a:extLst>
          </p:cNvPr>
          <p:cNvSpPr/>
          <p:nvPr/>
        </p:nvSpPr>
        <p:spPr>
          <a:xfrm>
            <a:off x="356248" y="4310743"/>
            <a:ext cx="1781311" cy="10525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804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BB6680-05A9-4835-9665-3CEEB69C30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85468-98DD-4A00-AC28-20C5F53EF0DA}"/>
              </a:ext>
            </a:extLst>
          </p:cNvPr>
          <p:cNvSpPr/>
          <p:nvPr/>
        </p:nvSpPr>
        <p:spPr>
          <a:xfrm>
            <a:off x="2429670" y="716322"/>
            <a:ext cx="9600157" cy="6052271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B144B-78E8-4068-95E2-D1068AC46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70" y="1192502"/>
            <a:ext cx="4808325" cy="4925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F7E73-22A4-4AF2-BDED-8CE4B418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627" y="1192501"/>
            <a:ext cx="4808325" cy="4182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FAA7DB-BC99-4A5A-9853-048EF3593962}"/>
              </a:ext>
            </a:extLst>
          </p:cNvPr>
          <p:cNvSpPr txBox="1"/>
          <p:nvPr/>
        </p:nvSpPr>
        <p:spPr>
          <a:xfrm>
            <a:off x="2413176" y="740183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1119E-9B06-4412-A66E-8F6FC20A8CC7}"/>
              </a:ext>
            </a:extLst>
          </p:cNvPr>
          <p:cNvSpPr txBox="1"/>
          <p:nvPr/>
        </p:nvSpPr>
        <p:spPr>
          <a:xfrm>
            <a:off x="2421423" y="124630"/>
            <a:ext cx="9600157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45983-B6BA-5892-79F2-3C17FC2F8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06" b="52075"/>
          <a:stretch/>
        </p:blipFill>
        <p:spPr>
          <a:xfrm>
            <a:off x="2433298" y="2817300"/>
            <a:ext cx="4808325" cy="734787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05353-313C-25B5-C696-113C543D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27"/>
          <a:stretch/>
        </p:blipFill>
        <p:spPr>
          <a:xfrm>
            <a:off x="2429584" y="5231388"/>
            <a:ext cx="4808325" cy="895053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192B4-81E9-CEDB-90AC-3CA54A55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3" t="-1" r="2970" b="80623"/>
          <a:stretch/>
        </p:blipFill>
        <p:spPr>
          <a:xfrm>
            <a:off x="7297433" y="1183526"/>
            <a:ext cx="4577892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97FEF7-A7BB-2CBC-A9AA-1B013983E4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20548" r="3309" b="59933"/>
          <a:stretch/>
        </p:blipFill>
        <p:spPr>
          <a:xfrm>
            <a:off x="7285558" y="2057508"/>
            <a:ext cx="4577892" cy="816429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285F5-8BCA-3A0F-4EF9-2EE383F0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79080" r="2029" b="1544"/>
          <a:stretch/>
        </p:blipFill>
        <p:spPr>
          <a:xfrm>
            <a:off x="7273683" y="4503398"/>
            <a:ext cx="4639431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50F3F-8F3C-B8D1-99B8-D14C42CA81A8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4684121-A911-1C79-E57E-CF857F23B4AA}"/>
              </a:ext>
            </a:extLst>
          </p:cNvPr>
          <p:cNvSpPr/>
          <p:nvPr/>
        </p:nvSpPr>
        <p:spPr>
          <a:xfrm>
            <a:off x="356248" y="4310743"/>
            <a:ext cx="1781311" cy="10525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804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C424F-1D5A-FD63-A1D2-0CAD64D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539"/>
          <a:stretch/>
        </p:blipFill>
        <p:spPr>
          <a:xfrm>
            <a:off x="2433298" y="1192435"/>
            <a:ext cx="4808325" cy="761484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E6EA9-D8FE-0B70-84EA-0E22637EE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645" y="1195039"/>
            <a:ext cx="768182" cy="755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15B3E2-A685-638E-D6DC-84A580657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589" y="2811348"/>
            <a:ext cx="734787" cy="734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327675-B417-BDD6-3C82-B1D48A631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288" y="5286734"/>
            <a:ext cx="795033" cy="777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BE3427-6BCD-A82E-DB72-E72317D5A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677" y="1200281"/>
            <a:ext cx="782423" cy="777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1A33CB-93CA-D80E-79AF-9E26CE25D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9186" y="2073246"/>
            <a:ext cx="785914" cy="777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F48D9-05A4-1FBD-A9F2-C2718146B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5558" y="4510156"/>
            <a:ext cx="789542" cy="785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C3D5BA-0339-0736-5273-31575E5F18ED}"/>
              </a:ext>
            </a:extLst>
          </p:cNvPr>
          <p:cNvSpPr txBox="1"/>
          <p:nvPr/>
        </p:nvSpPr>
        <p:spPr>
          <a:xfrm>
            <a:off x="7936453" y="5569520"/>
            <a:ext cx="32761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363840"/>
                </a:solidFill>
              </a:rPr>
              <a:t>Pathways Mentoring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0620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5F12D-B61E-285D-CCCA-051F3739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6" t="30762" r="2412"/>
          <a:stretch/>
        </p:blipFill>
        <p:spPr>
          <a:xfrm>
            <a:off x="572736" y="1316553"/>
            <a:ext cx="11046527" cy="46580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E60921-B65B-1D7C-C056-1EB45621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and Projects</a:t>
            </a:r>
          </a:p>
        </p:txBody>
      </p:sp>
    </p:spTree>
    <p:extLst>
      <p:ext uri="{BB962C8B-B14F-4D97-AF65-F5344CB8AC3E}">
        <p14:creationId xmlns:p14="http://schemas.microsoft.com/office/powerpoint/2010/main" val="364274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9C4AC-5219-1505-CF2D-6BC517B2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A97B1793-F91D-FD9D-A757-CCB8966FF7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" y="1408875"/>
            <a:ext cx="11969496" cy="42976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7BBB03-0BEF-ADCC-E0C5-2E4F33AAF224}"/>
              </a:ext>
            </a:extLst>
          </p:cNvPr>
          <p:cNvSpPr/>
          <p:nvPr/>
        </p:nvSpPr>
        <p:spPr>
          <a:xfrm>
            <a:off x="4674904" y="1408875"/>
            <a:ext cx="926287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0831BA-5660-8B08-3D25-821F6BE6A752}"/>
              </a:ext>
            </a:extLst>
          </p:cNvPr>
          <p:cNvSpPr/>
          <p:nvPr/>
        </p:nvSpPr>
        <p:spPr>
          <a:xfrm>
            <a:off x="6523510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444541-3FBB-5341-3DDB-DD2729510BC2}"/>
              </a:ext>
            </a:extLst>
          </p:cNvPr>
          <p:cNvSpPr/>
          <p:nvPr/>
        </p:nvSpPr>
        <p:spPr>
          <a:xfrm>
            <a:off x="10218704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8BF87-D157-1031-27BE-7D2B5362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27" y="1408875"/>
            <a:ext cx="734787" cy="7347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902B42-E128-FDDE-C027-E63214E7D4C6}"/>
              </a:ext>
            </a:extLst>
          </p:cNvPr>
          <p:cNvSpPr/>
          <p:nvPr/>
        </p:nvSpPr>
        <p:spPr>
          <a:xfrm>
            <a:off x="3773347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586883-0BD2-1F9E-3A81-2AE738A3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39" y="1408875"/>
            <a:ext cx="738962" cy="734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D1BF1-DE93-0CBC-0272-04F76723A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25" y="1422703"/>
            <a:ext cx="729198" cy="7209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62914-2988-2291-C0B6-6AA644A9D329}"/>
              </a:ext>
            </a:extLst>
          </p:cNvPr>
          <p:cNvSpPr/>
          <p:nvPr/>
        </p:nvSpPr>
        <p:spPr>
          <a:xfrm>
            <a:off x="5627113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A3D91-3358-7C84-0AC4-82DC4BCD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186" y="1422703"/>
            <a:ext cx="737533" cy="7209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890303-F3DF-B175-B5AA-4EF3EA20383F}"/>
              </a:ext>
            </a:extLst>
          </p:cNvPr>
          <p:cNvSpPr/>
          <p:nvPr/>
        </p:nvSpPr>
        <p:spPr>
          <a:xfrm>
            <a:off x="8404235" y="1457300"/>
            <a:ext cx="312517" cy="654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BB1E-AF0D-913A-E56A-3170F5D55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103" y="1422703"/>
            <a:ext cx="729197" cy="7250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9CE6DB-EBB0-AE53-D2D4-E2360B53179E}"/>
              </a:ext>
            </a:extLst>
          </p:cNvPr>
          <p:cNvSpPr/>
          <p:nvPr/>
        </p:nvSpPr>
        <p:spPr>
          <a:xfrm>
            <a:off x="9310272" y="1388106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0912A-884A-4451-4D24-03FD2203A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8439" y="1422703"/>
            <a:ext cx="733179" cy="7209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14915F-81DF-185C-D550-920A292BEE9C}"/>
              </a:ext>
            </a:extLst>
          </p:cNvPr>
          <p:cNvCxnSpPr/>
          <p:nvPr/>
        </p:nvCxnSpPr>
        <p:spPr>
          <a:xfrm>
            <a:off x="111252" y="1408875"/>
            <a:ext cx="11940208" cy="138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30E670-02D8-8B9F-3551-9AF0F8239B1A}"/>
              </a:ext>
            </a:extLst>
          </p:cNvPr>
          <p:cNvCxnSpPr>
            <a:cxnSpLocks/>
          </p:cNvCxnSpPr>
          <p:nvPr/>
        </p:nvCxnSpPr>
        <p:spPr>
          <a:xfrm>
            <a:off x="1828800" y="2143662"/>
            <a:ext cx="102226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345DAC-3872-84FD-FCC3-513110CF7A77}"/>
              </a:ext>
            </a:extLst>
          </p:cNvPr>
          <p:cNvCxnSpPr/>
          <p:nvPr/>
        </p:nvCxnSpPr>
        <p:spPr>
          <a:xfrm>
            <a:off x="111252" y="1396125"/>
            <a:ext cx="0" cy="429076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E7E189D-B451-1DBC-6C84-E44B539FCEA6}"/>
              </a:ext>
            </a:extLst>
          </p:cNvPr>
          <p:cNvSpPr/>
          <p:nvPr/>
        </p:nvSpPr>
        <p:spPr>
          <a:xfrm>
            <a:off x="102727" y="2431903"/>
            <a:ext cx="1726074" cy="166956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44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0DE57-DF9A-4AE3-C4CF-2FAAA5DBDD2C}"/>
              </a:ext>
            </a:extLst>
          </p:cNvPr>
          <p:cNvSpPr txBox="1"/>
          <p:nvPr/>
        </p:nvSpPr>
        <p:spPr>
          <a:xfrm>
            <a:off x="119778" y="2596868"/>
            <a:ext cx="1709021" cy="505053"/>
          </a:xfrm>
          <a:prstGeom prst="rect">
            <a:avLst/>
          </a:prstGeom>
          <a:solidFill>
            <a:srgbClr val="EFEFEF"/>
          </a:solidFill>
        </p:spPr>
        <p:txBody>
          <a:bodyPr wrap="none" lIns="9144" tIns="91440" rIns="0" bIns="0" rtlCol="0">
            <a:noAutofit/>
          </a:bodyPr>
          <a:lstStyle/>
          <a:p>
            <a:r>
              <a:rPr lang="en-US" sz="700" b="1" dirty="0"/>
              <a:t>Created by D35 Tom Carlson, DTM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2057D8A-6253-2504-D41E-A1FE5A8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Chart</a:t>
            </a:r>
          </a:p>
        </p:txBody>
      </p:sp>
    </p:spTree>
    <p:extLst>
      <p:ext uri="{BB962C8B-B14F-4D97-AF65-F5344CB8AC3E}">
        <p14:creationId xmlns:p14="http://schemas.microsoft.com/office/powerpoint/2010/main" val="139230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61E92-A2E3-DACC-AA83-B5B89F18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CDCFBE9-711F-74CB-352D-19E3949D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4" y="1140767"/>
            <a:ext cx="4772421" cy="5012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D32FD5-A718-9426-774A-F6F358B7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820" y="1140767"/>
            <a:ext cx="4815258" cy="5012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D97876-DD59-06F9-B141-102D904CDE08}"/>
              </a:ext>
            </a:extLst>
          </p:cNvPr>
          <p:cNvSpPr txBox="1"/>
          <p:nvPr/>
        </p:nvSpPr>
        <p:spPr>
          <a:xfrm>
            <a:off x="5778891" y="324433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3A06B8-C518-4B3B-2029-50FD15C9A17B}"/>
              </a:ext>
            </a:extLst>
          </p:cNvPr>
          <p:cNvSpPr/>
          <p:nvPr/>
        </p:nvSpPr>
        <p:spPr>
          <a:xfrm>
            <a:off x="6586664" y="314119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367683-FB7D-3F24-FC24-880BB25FEDAA}"/>
              </a:ext>
            </a:extLst>
          </p:cNvPr>
          <p:cNvSpPr/>
          <p:nvPr/>
        </p:nvSpPr>
        <p:spPr>
          <a:xfrm>
            <a:off x="6586664" y="3814241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032B43-EA93-F798-87C8-D5640B0848D9}"/>
              </a:ext>
            </a:extLst>
          </p:cNvPr>
          <p:cNvSpPr txBox="1"/>
          <p:nvPr/>
        </p:nvSpPr>
        <p:spPr>
          <a:xfrm>
            <a:off x="10515600" y="-23981"/>
            <a:ext cx="176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Link to Catalog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6596BD-8E26-23F7-A119-A66906E87622}"/>
              </a:ext>
            </a:extLst>
          </p:cNvPr>
          <p:cNvSpPr/>
          <p:nvPr/>
        </p:nvSpPr>
        <p:spPr>
          <a:xfrm>
            <a:off x="693984" y="3072171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F86E4-E7B2-73A5-7AED-C91A3FD52110}"/>
              </a:ext>
            </a:extLst>
          </p:cNvPr>
          <p:cNvSpPr/>
          <p:nvPr/>
        </p:nvSpPr>
        <p:spPr>
          <a:xfrm>
            <a:off x="690903" y="3724221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AF2B48-68C2-AB85-4F9C-EC13291B3548}"/>
              </a:ext>
            </a:extLst>
          </p:cNvPr>
          <p:cNvSpPr/>
          <p:nvPr/>
        </p:nvSpPr>
        <p:spPr>
          <a:xfrm>
            <a:off x="3080194" y="3948241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F018C-9CC0-34E4-077C-303C57D83A69}"/>
              </a:ext>
            </a:extLst>
          </p:cNvPr>
          <p:cNvSpPr/>
          <p:nvPr/>
        </p:nvSpPr>
        <p:spPr>
          <a:xfrm>
            <a:off x="3080193" y="2268822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0B47D2-8EEE-C36A-1A85-FED0436E39C8}"/>
              </a:ext>
            </a:extLst>
          </p:cNvPr>
          <p:cNvSpPr/>
          <p:nvPr/>
        </p:nvSpPr>
        <p:spPr>
          <a:xfrm>
            <a:off x="9063808" y="2313639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F2A4D3-F710-93CA-212E-FF5146F6D2FB}"/>
              </a:ext>
            </a:extLst>
          </p:cNvPr>
          <p:cNvSpPr/>
          <p:nvPr/>
        </p:nvSpPr>
        <p:spPr>
          <a:xfrm>
            <a:off x="9063808" y="4028850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E3971B8E-22FA-AF5D-AC99-30608DBE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Catalog</a:t>
            </a:r>
          </a:p>
        </p:txBody>
      </p:sp>
    </p:spTree>
    <p:extLst>
      <p:ext uri="{BB962C8B-B14F-4D97-AF65-F5344CB8AC3E}">
        <p14:creationId xmlns:p14="http://schemas.microsoft.com/office/powerpoint/2010/main" val="3980117929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Dark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7FF9D58E-7FB7-794F-8D55-7F3B9E902809}"/>
    </a:ext>
  </a:extLst>
</a:theme>
</file>

<file path=ppt/theme/theme2.xml><?xml version="1.0" encoding="utf-8"?>
<a:theme xmlns:a="http://schemas.openxmlformats.org/drawingml/2006/main" name="Toastmasters Theme Light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D53CD8AB-F7B5-DB45-AD21-B05910326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c8e0da-e105-43e2-845f-18d99f8c6e1f" xsi:nil="true"/>
    <lcf76f155ced4ddcb4097134ff3c332f xmlns="6cbbbfb0-f9fc-4f2e-aac7-74052969300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56957243DD446BEC990F2BF55E511" ma:contentTypeVersion="18" ma:contentTypeDescription="Create a new document." ma:contentTypeScope="" ma:versionID="c653cafcc15c5c47634846f57496ed5d">
  <xsd:schema xmlns:xsd="http://www.w3.org/2001/XMLSchema" xmlns:xs="http://www.w3.org/2001/XMLSchema" xmlns:p="http://schemas.microsoft.com/office/2006/metadata/properties" xmlns:ns2="6cbbbfb0-f9fc-4f2e-aac7-740529693000" xmlns:ns3="64c8e0da-e105-43e2-845f-18d99f8c6e1f" targetNamespace="http://schemas.microsoft.com/office/2006/metadata/properties" ma:root="true" ma:fieldsID="6128b5c1c07a37c59363fcdedbcd1ca0" ns2:_="" ns3:_="">
    <xsd:import namespace="6cbbbfb0-f9fc-4f2e-aac7-740529693000"/>
    <xsd:import namespace="64c8e0da-e105-43e2-845f-18d99f8c6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bbfb0-f9fc-4f2e-aac7-740529693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a8f3d3-8814-4760-a664-575ca63320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8e0da-e105-43e2-845f-18d99f8c6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9f93c4-da30-4fda-8c2e-d1aadb391a69}" ma:internalName="TaxCatchAll" ma:showField="CatchAllData" ma:web="64c8e0da-e105-43e2-845f-18d99f8c6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86670D-46F7-4D86-8BA4-ED91C7FA05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91856A-CDD6-4AB7-9466-BC507A0DBFA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6cbbbfb0-f9fc-4f2e-aac7-740529693000"/>
    <ds:schemaRef ds:uri="http://purl.org/dc/elements/1.1/"/>
    <ds:schemaRef ds:uri="http://purl.org/dc/terms/"/>
    <ds:schemaRef ds:uri="http://schemas.microsoft.com/office/infopath/2007/PartnerControls"/>
    <ds:schemaRef ds:uri="64c8e0da-e105-43e2-845f-18d99f8c6e1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9E483FF-C7C5-4DDB-92DD-6385D97C4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bbfb0-f9fc-4f2e-aac7-740529693000"/>
    <ds:schemaRef ds:uri="64c8e0da-e105-43e2-845f-18d99f8c6e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7341</TotalTime>
  <Words>657</Words>
  <Application>Microsoft Macintosh PowerPoint</Application>
  <PresentationFormat>Widescreen</PresentationFormat>
  <Paragraphs>86</Paragraphs>
  <Slides>31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</vt:lpstr>
      <vt:lpstr>Calibri</vt:lpstr>
      <vt:lpstr>Museo Sans For Dell</vt:lpstr>
      <vt:lpstr>Myriad Pro</vt:lpstr>
      <vt:lpstr>Myriad Pro Light</vt:lpstr>
      <vt:lpstr>Toastmasters Theme Dark Mode</vt:lpstr>
      <vt:lpstr>Toastmasters Theme Light Mode</vt:lpstr>
      <vt:lpstr>Updates to Pathways Overview</vt:lpstr>
      <vt:lpstr>TMD55.org Pathways Resources</vt:lpstr>
      <vt:lpstr>11 Paths (Legacy)</vt:lpstr>
      <vt:lpstr>Updated Pathways (simplified to 6 paths)</vt:lpstr>
      <vt:lpstr>PowerPoint Presentation</vt:lpstr>
      <vt:lpstr>PowerPoint Presentation</vt:lpstr>
      <vt:lpstr>Levels and Projects</vt:lpstr>
      <vt:lpstr>Picking a Path – Using the Chart</vt:lpstr>
      <vt:lpstr>Picking a Path – Using the Catalog</vt:lpstr>
      <vt:lpstr>Getting to Base Camp</vt:lpstr>
      <vt:lpstr>What’s New</vt:lpstr>
      <vt:lpstr>Differences Between Updated and Legacy Paths</vt:lpstr>
      <vt:lpstr>Differences Between Updated and Legacy Paths</vt:lpstr>
      <vt:lpstr>Completing a Speech Log – Within the Project </vt:lpstr>
      <vt:lpstr>Speech Log </vt:lpstr>
      <vt:lpstr>Evaluations – Requesting via Speech Log</vt:lpstr>
      <vt:lpstr>Evaluations – Requesting via Speech Log</vt:lpstr>
      <vt:lpstr>Evaluations – Requesting via Feedback Section</vt:lpstr>
      <vt:lpstr>Evaluations – Requesting via Feedback Section</vt:lpstr>
      <vt:lpstr>Evaluations – Request Notification Email</vt:lpstr>
      <vt:lpstr>Evaluations – Providing Eval via Feedback Section</vt:lpstr>
      <vt:lpstr>Evaluations – Receiving Feedback</vt:lpstr>
      <vt:lpstr>Evaluations – Receiving Feedback</vt:lpstr>
      <vt:lpstr>Evaluations – Receiving Feedback</vt:lpstr>
      <vt:lpstr>Completing a Project – Mark Complete</vt:lpstr>
      <vt:lpstr>Completing a Project – Mark Complete</vt:lpstr>
      <vt:lpstr>Completing a Level – Select Correct Club</vt:lpstr>
      <vt:lpstr>Electives – View Options</vt:lpstr>
      <vt:lpstr>Electives – Select Desired Elective</vt:lpstr>
      <vt:lpstr>Electives – Select Desired Elective</vt:lpstr>
      <vt:lpstr>Electives – Select Desired Elective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Tweedy, Eva</dc:creator>
  <cp:lastModifiedBy>Eva Tweedy</cp:lastModifiedBy>
  <cp:revision>48</cp:revision>
  <dcterms:created xsi:type="dcterms:W3CDTF">2020-10-23T15:04:18Z</dcterms:created>
  <dcterms:modified xsi:type="dcterms:W3CDTF">2025-02-01T04:45:32Z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Eva_Tweedy@Dell.com</vt:lpwstr>
  </property>
  <property fmtid="{D5CDD505-2E9C-101B-9397-08002B2CF9AE}" pid="5" name="MSIP_Label_17cb76b2-10b8-4fe1-93d4-2202842406cd_SetDate">
    <vt:lpwstr>2020-10-23T15:25:52.4564446Z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7fc64cde-5665-43b8-866e-f8373cc695b5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  <property fmtid="{D5CDD505-2E9C-101B-9397-08002B2CF9AE}" pid="11" name="ContentTypeId">
    <vt:lpwstr>0x01010067C56957243DD446BEC990F2BF55E511</vt:lpwstr>
  </property>
  <property fmtid="{D5CDD505-2E9C-101B-9397-08002B2CF9AE}" pid="12" name="MediaServiceImageTags">
    <vt:lpwstr/>
  </property>
</Properties>
</file>