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Open Sans SemiBold"/>
      <p:regular r:id="rId12"/>
      <p:bold r:id="rId13"/>
      <p:italic r:id="rId14"/>
      <p:boldItalic r:id="rId15"/>
    </p:embeddedFont>
    <p:embeddedFont>
      <p:font typeface="Open Sans Light"/>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4" roundtripDataSignature="AMtx7mhDJYGzaJm4gx8iK1AkszcX9hM9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font" Target="fonts/OpenSansSemiBold-bold.fntdata"/><Relationship Id="rId24" Type="http://customschemas.google.com/relationships/presentationmetadata" Target="metadata"/><Relationship Id="rId12" Type="http://schemas.openxmlformats.org/officeDocument/2006/relationships/font" Target="fonts/OpenSansSemiBold-regular.fntdata"/><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SemiBold-boldItalic.fntdata"/><Relationship Id="rId14" Type="http://schemas.openxmlformats.org/officeDocument/2006/relationships/font" Target="fonts/OpenSansSemiBold-italic.fntdata"/><Relationship Id="rId17" Type="http://schemas.openxmlformats.org/officeDocument/2006/relationships/font" Target="fonts/OpenSansLight-bold.fntdata"/><Relationship Id="rId16" Type="http://schemas.openxmlformats.org/officeDocument/2006/relationships/font" Target="fonts/OpenSansLight-regular.fntdata"/><Relationship Id="rId5" Type="http://schemas.openxmlformats.org/officeDocument/2006/relationships/notesMaster" Target="notesMasters/notesMaster1.xml"/><Relationship Id="rId19" Type="http://schemas.openxmlformats.org/officeDocument/2006/relationships/font" Target="fonts/OpenSansLight-boldItalic.fntdata"/><Relationship Id="rId6" Type="http://schemas.openxmlformats.org/officeDocument/2006/relationships/slide" Target="slides/slide1.xml"/><Relationship Id="rId18" Type="http://schemas.openxmlformats.org/officeDocument/2006/relationships/font" Target="fonts/OpenSansLigh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ntent">
  <p:cSld name="Title and Two Content">
    <p:spTree>
      <p:nvGrpSpPr>
        <p:cNvPr id="16" name="Shape 16"/>
        <p:cNvGrpSpPr/>
        <p:nvPr/>
      </p:nvGrpSpPr>
      <p:grpSpPr>
        <a:xfrm>
          <a:off x="0" y="0"/>
          <a:ext cx="0" cy="0"/>
          <a:chOff x="0" y="0"/>
          <a:chExt cx="0" cy="0"/>
        </a:xfrm>
      </p:grpSpPr>
      <p:sp>
        <p:nvSpPr>
          <p:cNvPr id="17" name="Google Shape;17;p8"/>
          <p:cNvSpPr txBox="1"/>
          <p:nvPr>
            <p:ph type="title"/>
          </p:nvPr>
        </p:nvSpPr>
        <p:spPr>
          <a:xfrm>
            <a:off x="277934" y="295773"/>
            <a:ext cx="11647366"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 type="body"/>
          </p:nvPr>
        </p:nvSpPr>
        <p:spPr>
          <a:xfrm>
            <a:off x="277934" y="1535081"/>
            <a:ext cx="5641848" cy="4332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8"/>
          <p:cNvSpPr txBox="1"/>
          <p:nvPr>
            <p:ph idx="2" type="body"/>
          </p:nvPr>
        </p:nvSpPr>
        <p:spPr>
          <a:xfrm>
            <a:off x="6275268" y="1535081"/>
            <a:ext cx="5638800" cy="43323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Multiple_Content Right" showMasterSp="0">
  <p:cSld name="Title and Text Left Multiple_Content Right">
    <p:spTree>
      <p:nvGrpSpPr>
        <p:cNvPr id="82" name="Shape 82"/>
        <p:cNvGrpSpPr/>
        <p:nvPr/>
      </p:nvGrpSpPr>
      <p:grpSpPr>
        <a:xfrm>
          <a:off x="0" y="0"/>
          <a:ext cx="0" cy="0"/>
          <a:chOff x="0" y="0"/>
          <a:chExt cx="0" cy="0"/>
        </a:xfrm>
      </p:grpSpPr>
      <p:sp>
        <p:nvSpPr>
          <p:cNvPr id="83" name="Google Shape;83;p17"/>
          <p:cNvSpPr txBox="1"/>
          <p:nvPr>
            <p:ph type="title"/>
          </p:nvPr>
        </p:nvSpPr>
        <p:spPr>
          <a:xfrm>
            <a:off x="277934" y="295773"/>
            <a:ext cx="5498276"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 type="body"/>
          </p:nvPr>
        </p:nvSpPr>
        <p:spPr>
          <a:xfrm>
            <a:off x="277934" y="2019065"/>
            <a:ext cx="5498276"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17"/>
          <p:cNvSpPr/>
          <p:nvPr/>
        </p:nvSpPr>
        <p:spPr>
          <a:xfrm>
            <a:off x="0" y="6212926"/>
            <a:ext cx="12192000" cy="645074"/>
          </a:xfrm>
          <a:prstGeom prst="rect">
            <a:avLst/>
          </a:prstGeom>
          <a:solidFill>
            <a:srgbClr val="004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6" name="Google Shape;86;p17"/>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cxnSp>
        <p:nvCxnSpPr>
          <p:cNvPr id="87" name="Google Shape;87;p17"/>
          <p:cNvCxnSpPr/>
          <p:nvPr/>
        </p:nvCxnSpPr>
        <p:spPr>
          <a:xfrm>
            <a:off x="406400" y="1476768"/>
            <a:ext cx="711200" cy="0"/>
          </a:xfrm>
          <a:prstGeom prst="straightConnector1">
            <a:avLst/>
          </a:prstGeom>
          <a:noFill/>
          <a:ln cap="flat" cmpd="sng" w="28575">
            <a:solidFill>
              <a:srgbClr val="800000"/>
            </a:solidFill>
            <a:prstDash val="solid"/>
            <a:miter lim="800000"/>
            <a:headEnd len="sm" w="sm" type="none"/>
            <a:tailEnd len="sm" w="sm" type="none"/>
          </a:ln>
        </p:spPr>
      </p:cxnSp>
      <p:sp>
        <p:nvSpPr>
          <p:cNvPr id="88" name="Google Shape;88;p17"/>
          <p:cNvSpPr/>
          <p:nvPr>
            <p:ph idx="2" type="pic"/>
          </p:nvPr>
        </p:nvSpPr>
        <p:spPr>
          <a:xfrm>
            <a:off x="6096000" y="0"/>
            <a:ext cx="6099048" cy="6217920"/>
          </a:xfrm>
          <a:prstGeom prst="rect">
            <a:avLst/>
          </a:prstGeom>
          <a:noFill/>
          <a:ln>
            <a:noFill/>
          </a:ln>
        </p:spPr>
      </p:sp>
      <p:sp>
        <p:nvSpPr>
          <p:cNvPr id="89" name="Google Shape;89;p17"/>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Multiple_Text Right" showMasterSp="0">
  <p:cSld name="Title and Text Left Multiple_Text Right">
    <p:spTree>
      <p:nvGrpSpPr>
        <p:cNvPr id="90" name="Shape 90"/>
        <p:cNvGrpSpPr/>
        <p:nvPr/>
      </p:nvGrpSpPr>
      <p:grpSpPr>
        <a:xfrm>
          <a:off x="0" y="0"/>
          <a:ext cx="0" cy="0"/>
          <a:chOff x="0" y="0"/>
          <a:chExt cx="0" cy="0"/>
        </a:xfrm>
      </p:grpSpPr>
      <p:sp>
        <p:nvSpPr>
          <p:cNvPr id="91" name="Google Shape;91;p18"/>
          <p:cNvSpPr/>
          <p:nvPr/>
        </p:nvSpPr>
        <p:spPr>
          <a:xfrm>
            <a:off x="6096000" y="0"/>
            <a:ext cx="6096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 name="Google Shape;92;p18"/>
          <p:cNvSpPr txBox="1"/>
          <p:nvPr>
            <p:ph type="title"/>
          </p:nvPr>
        </p:nvSpPr>
        <p:spPr>
          <a:xfrm>
            <a:off x="277934" y="295773"/>
            <a:ext cx="5495544"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8"/>
          <p:cNvSpPr txBox="1"/>
          <p:nvPr>
            <p:ph idx="1" type="body"/>
          </p:nvPr>
        </p:nvSpPr>
        <p:spPr>
          <a:xfrm>
            <a:off x="277934" y="2019065"/>
            <a:ext cx="5498276"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18"/>
          <p:cNvSpPr/>
          <p:nvPr/>
        </p:nvSpPr>
        <p:spPr>
          <a:xfrm>
            <a:off x="0" y="6212926"/>
            <a:ext cx="12192000" cy="645074"/>
          </a:xfrm>
          <a:prstGeom prst="rect">
            <a:avLst/>
          </a:prstGeom>
          <a:solidFill>
            <a:srgbClr val="004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5" name="Google Shape;95;p18"/>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cxnSp>
        <p:nvCxnSpPr>
          <p:cNvPr id="96" name="Google Shape;96;p18"/>
          <p:cNvCxnSpPr/>
          <p:nvPr/>
        </p:nvCxnSpPr>
        <p:spPr>
          <a:xfrm>
            <a:off x="406400" y="1476768"/>
            <a:ext cx="711200" cy="0"/>
          </a:xfrm>
          <a:prstGeom prst="straightConnector1">
            <a:avLst/>
          </a:prstGeom>
          <a:noFill/>
          <a:ln cap="flat" cmpd="sng" w="28575">
            <a:solidFill>
              <a:srgbClr val="800000"/>
            </a:solidFill>
            <a:prstDash val="solid"/>
            <a:miter lim="800000"/>
            <a:headEnd len="sm" w="sm" type="none"/>
            <a:tailEnd len="sm" w="sm" type="none"/>
          </a:ln>
        </p:spPr>
      </p:cxnSp>
      <p:sp>
        <p:nvSpPr>
          <p:cNvPr id="97" name="Google Shape;97;p18"/>
          <p:cNvSpPr txBox="1"/>
          <p:nvPr>
            <p:ph idx="2" type="body"/>
          </p:nvPr>
        </p:nvSpPr>
        <p:spPr>
          <a:xfrm>
            <a:off x="6418522" y="419100"/>
            <a:ext cx="5495544" cy="544830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8"/>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colors" showMasterSp="0">
  <p:cSld name="How to use colors">
    <p:spTree>
      <p:nvGrpSpPr>
        <p:cNvPr id="99" name="Shape 99"/>
        <p:cNvGrpSpPr/>
        <p:nvPr/>
      </p:nvGrpSpPr>
      <p:grpSpPr>
        <a:xfrm>
          <a:off x="0" y="0"/>
          <a:ext cx="0" cy="0"/>
          <a:chOff x="0" y="0"/>
          <a:chExt cx="0" cy="0"/>
        </a:xfrm>
      </p:grpSpPr>
      <p:sp>
        <p:nvSpPr>
          <p:cNvPr id="100" name="Google Shape;100;p19"/>
          <p:cNvSpPr/>
          <p:nvPr/>
        </p:nvSpPr>
        <p:spPr>
          <a:xfrm>
            <a:off x="6096000" y="0"/>
            <a:ext cx="6096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1" name="Google Shape;101;p19"/>
          <p:cNvSpPr txBox="1"/>
          <p:nvPr>
            <p:ph type="title"/>
          </p:nvPr>
        </p:nvSpPr>
        <p:spPr>
          <a:xfrm>
            <a:off x="277934" y="295773"/>
            <a:ext cx="5495544"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33333"/>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9"/>
          <p:cNvSpPr txBox="1"/>
          <p:nvPr>
            <p:ph idx="1" type="body"/>
          </p:nvPr>
        </p:nvSpPr>
        <p:spPr>
          <a:xfrm>
            <a:off x="277934" y="2019065"/>
            <a:ext cx="5498276" cy="38483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19"/>
          <p:cNvSpPr/>
          <p:nvPr/>
        </p:nvSpPr>
        <p:spPr>
          <a:xfrm>
            <a:off x="0" y="6212926"/>
            <a:ext cx="12192000" cy="645074"/>
          </a:xfrm>
          <a:prstGeom prst="rect">
            <a:avLst/>
          </a:prstGeom>
          <a:solidFill>
            <a:srgbClr val="004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04" name="Google Shape;104;p19"/>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cxnSp>
        <p:nvCxnSpPr>
          <p:cNvPr id="105" name="Google Shape;105;p19"/>
          <p:cNvCxnSpPr/>
          <p:nvPr/>
        </p:nvCxnSpPr>
        <p:spPr>
          <a:xfrm>
            <a:off x="406400" y="1476768"/>
            <a:ext cx="711200" cy="0"/>
          </a:xfrm>
          <a:prstGeom prst="straightConnector1">
            <a:avLst/>
          </a:prstGeom>
          <a:noFill/>
          <a:ln cap="flat" cmpd="sng" w="28575">
            <a:solidFill>
              <a:srgbClr val="800000"/>
            </a:solidFill>
            <a:prstDash val="solid"/>
            <a:miter lim="800000"/>
            <a:headEnd len="sm" w="sm" type="none"/>
            <a:tailEnd len="sm" w="sm" type="none"/>
          </a:ln>
        </p:spPr>
      </p:cxnSp>
      <p:grpSp>
        <p:nvGrpSpPr>
          <p:cNvPr id="106" name="Google Shape;106;p19"/>
          <p:cNvGrpSpPr/>
          <p:nvPr/>
        </p:nvGrpSpPr>
        <p:grpSpPr>
          <a:xfrm>
            <a:off x="6971959" y="785112"/>
            <a:ext cx="4340506" cy="868101"/>
            <a:chOff x="382104" y="3327719"/>
            <a:chExt cx="4340506" cy="868101"/>
          </a:xfrm>
        </p:grpSpPr>
        <p:sp>
          <p:nvSpPr>
            <p:cNvPr id="107" name="Google Shape;107;p19"/>
            <p:cNvSpPr/>
            <p:nvPr/>
          </p:nvSpPr>
          <p:spPr>
            <a:xfrm>
              <a:off x="382105" y="3327719"/>
              <a:ext cx="868101" cy="868101"/>
            </a:xfrm>
            <a:prstGeom prst="rect">
              <a:avLst/>
            </a:prstGeom>
            <a:solidFill>
              <a:srgbClr val="B3C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19"/>
            <p:cNvSpPr/>
            <p:nvPr/>
          </p:nvSpPr>
          <p:spPr>
            <a:xfrm>
              <a:off x="1250206" y="3327719"/>
              <a:ext cx="868101" cy="868101"/>
            </a:xfrm>
            <a:prstGeom prst="rect">
              <a:avLst/>
            </a:prstGeom>
            <a:solidFill>
              <a:srgbClr val="7B98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19"/>
            <p:cNvSpPr/>
            <p:nvPr/>
          </p:nvSpPr>
          <p:spPr>
            <a:xfrm>
              <a:off x="2118307" y="3327719"/>
              <a:ext cx="868101" cy="868101"/>
            </a:xfrm>
            <a:prstGeom prst="rect">
              <a:avLst/>
            </a:prstGeom>
            <a:solidFill>
              <a:srgbClr val="497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0" name="Google Shape;110;p19"/>
            <p:cNvSpPr/>
            <p:nvPr/>
          </p:nvSpPr>
          <p:spPr>
            <a:xfrm>
              <a:off x="2986408" y="3327719"/>
              <a:ext cx="868101" cy="868101"/>
            </a:xfrm>
            <a:prstGeom prst="rect">
              <a:avLst/>
            </a:prstGeom>
            <a:solidFill>
              <a:srgbClr val="0B587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1" name="Google Shape;111;p19"/>
            <p:cNvSpPr/>
            <p:nvPr/>
          </p:nvSpPr>
          <p:spPr>
            <a:xfrm>
              <a:off x="3854509" y="3327719"/>
              <a:ext cx="868101" cy="86810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p19"/>
            <p:cNvSpPr txBox="1"/>
            <p:nvPr/>
          </p:nvSpPr>
          <p:spPr>
            <a:xfrm>
              <a:off x="382104"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i="0" lang="en-US" sz="1800" u="none" cap="none" strike="noStrike">
                  <a:solidFill>
                    <a:srgbClr val="333333"/>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13" name="Google Shape;113;p19"/>
            <p:cNvSpPr txBox="1"/>
            <p:nvPr/>
          </p:nvSpPr>
          <p:spPr>
            <a:xfrm>
              <a:off x="1250206"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i="0" lang="en-US" sz="1800" u="none" cap="none" strike="noStrike">
                  <a:solidFill>
                    <a:srgbClr val="333333"/>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14" name="Google Shape;114;p19"/>
            <p:cNvSpPr txBox="1"/>
            <p:nvPr/>
          </p:nvSpPr>
          <p:spPr>
            <a:xfrm>
              <a:off x="2106732"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15" name="Google Shape;115;p19"/>
            <p:cNvSpPr txBox="1"/>
            <p:nvPr/>
          </p:nvSpPr>
          <p:spPr>
            <a:xfrm>
              <a:off x="2974833"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16" name="Google Shape;116;p19"/>
            <p:cNvSpPr txBox="1"/>
            <p:nvPr/>
          </p:nvSpPr>
          <p:spPr>
            <a:xfrm>
              <a:off x="3854509"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grpSp>
      <p:grpSp>
        <p:nvGrpSpPr>
          <p:cNvPr id="117" name="Google Shape;117;p19"/>
          <p:cNvGrpSpPr/>
          <p:nvPr/>
        </p:nvGrpSpPr>
        <p:grpSpPr>
          <a:xfrm>
            <a:off x="6971959" y="1900356"/>
            <a:ext cx="4340506" cy="868101"/>
            <a:chOff x="6794478" y="3327719"/>
            <a:chExt cx="4340506" cy="868101"/>
          </a:xfrm>
        </p:grpSpPr>
        <p:sp>
          <p:nvSpPr>
            <p:cNvPr id="118" name="Google Shape;118;p19"/>
            <p:cNvSpPr/>
            <p:nvPr/>
          </p:nvSpPr>
          <p:spPr>
            <a:xfrm>
              <a:off x="6794479" y="3327719"/>
              <a:ext cx="868101" cy="868101"/>
            </a:xfrm>
            <a:prstGeom prst="rect">
              <a:avLst/>
            </a:prstGeom>
            <a:solidFill>
              <a:srgbClr val="DBBF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9" name="Google Shape;119;p19"/>
            <p:cNvSpPr/>
            <p:nvPr/>
          </p:nvSpPr>
          <p:spPr>
            <a:xfrm>
              <a:off x="7662580" y="3327719"/>
              <a:ext cx="868101" cy="868101"/>
            </a:xfrm>
            <a:prstGeom prst="rect">
              <a:avLst/>
            </a:prstGeom>
            <a:solidFill>
              <a:srgbClr val="C08D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0" name="Google Shape;120;p19"/>
            <p:cNvSpPr/>
            <p:nvPr/>
          </p:nvSpPr>
          <p:spPr>
            <a:xfrm>
              <a:off x="8530681" y="3327719"/>
              <a:ext cx="868101" cy="868101"/>
            </a:xfrm>
            <a:prstGeom prst="rect">
              <a:avLst/>
            </a:prstGeom>
            <a:solidFill>
              <a:srgbClr val="A662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1" name="Google Shape;121;p19"/>
            <p:cNvSpPr/>
            <p:nvPr/>
          </p:nvSpPr>
          <p:spPr>
            <a:xfrm>
              <a:off x="9398782" y="3327719"/>
              <a:ext cx="868101" cy="868101"/>
            </a:xfrm>
            <a:prstGeom prst="rect">
              <a:avLst/>
            </a:prstGeom>
            <a:solidFill>
              <a:srgbClr val="8D3B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19"/>
            <p:cNvSpPr/>
            <p:nvPr/>
          </p:nvSpPr>
          <p:spPr>
            <a:xfrm>
              <a:off x="10266883" y="3327719"/>
              <a:ext cx="868101" cy="868101"/>
            </a:xfrm>
            <a:prstGeom prst="rect">
              <a:avLst/>
            </a:prstGeom>
            <a:solidFill>
              <a:srgbClr val="7724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3" name="Google Shape;123;p19"/>
            <p:cNvSpPr txBox="1"/>
            <p:nvPr/>
          </p:nvSpPr>
          <p:spPr>
            <a:xfrm>
              <a:off x="6794478"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i="0" lang="en-US" sz="1800" u="none" cap="none" strike="noStrike">
                  <a:solidFill>
                    <a:srgbClr val="333333"/>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24" name="Google Shape;124;p19"/>
            <p:cNvSpPr txBox="1"/>
            <p:nvPr/>
          </p:nvSpPr>
          <p:spPr>
            <a:xfrm>
              <a:off x="7662580"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333333"/>
                </a:buClr>
                <a:buSzPts val="1800"/>
                <a:buFont typeface="Arial"/>
                <a:buNone/>
              </a:pPr>
              <a:r>
                <a:rPr b="1" i="0" lang="en-US" sz="1800" u="none" cap="none" strike="noStrike">
                  <a:solidFill>
                    <a:srgbClr val="333333"/>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25" name="Google Shape;125;p19"/>
            <p:cNvSpPr txBox="1"/>
            <p:nvPr/>
          </p:nvSpPr>
          <p:spPr>
            <a:xfrm>
              <a:off x="8519106"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26" name="Google Shape;126;p19"/>
            <p:cNvSpPr txBox="1"/>
            <p:nvPr/>
          </p:nvSpPr>
          <p:spPr>
            <a:xfrm>
              <a:off x="9387207"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27" name="Google Shape;127;p19"/>
            <p:cNvSpPr txBox="1"/>
            <p:nvPr/>
          </p:nvSpPr>
          <p:spPr>
            <a:xfrm>
              <a:off x="10266883" y="3415147"/>
              <a:ext cx="868101" cy="68229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grpSp>
      <p:sp>
        <p:nvSpPr>
          <p:cNvPr id="128" name="Google Shape;128;p19"/>
          <p:cNvSpPr txBox="1"/>
          <p:nvPr/>
        </p:nvSpPr>
        <p:spPr>
          <a:xfrm>
            <a:off x="6971959" y="3097411"/>
            <a:ext cx="4340506" cy="276998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Minimum font size - </a:t>
            </a:r>
            <a:r>
              <a:rPr b="1" i="0" lang="en-US" sz="1800" u="none" cap="none" strike="noStrike">
                <a:solidFill>
                  <a:schemeClr val="dk1"/>
                </a:solidFill>
                <a:latin typeface="Arial"/>
                <a:ea typeface="Arial"/>
                <a:cs typeface="Arial"/>
                <a:sym typeface="Arial"/>
              </a:rPr>
              <a:t>18pt</a:t>
            </a: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Font weight - </a:t>
            </a:r>
            <a:r>
              <a:rPr b="1" i="0" lang="en-US" sz="1800" u="none" cap="none" strike="noStrike">
                <a:solidFill>
                  <a:schemeClr val="dk1"/>
                </a:solidFill>
                <a:latin typeface="Arial"/>
                <a:ea typeface="Arial"/>
                <a:cs typeface="Arial"/>
                <a:sym typeface="Arial"/>
              </a:rPr>
              <a:t>Bold </a:t>
            </a:r>
            <a:r>
              <a:rPr b="0" i="0" lang="en-US" sz="1800" u="none" cap="none" strike="noStrike">
                <a:solidFill>
                  <a:schemeClr val="dk1"/>
                </a:solidFill>
                <a:latin typeface="Arial"/>
                <a:ea typeface="Arial"/>
                <a:cs typeface="Arial"/>
                <a:sym typeface="Arial"/>
              </a:rPr>
              <a:t>(when used on background colors, for best accessibility).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Use the Dark Gray </a:t>
            </a:r>
            <a:r>
              <a:rPr b="1" i="0" lang="en-US" sz="1800" u="none" cap="none" strike="noStrike">
                <a:solidFill>
                  <a:schemeClr val="dk1"/>
                </a:solidFill>
                <a:latin typeface="Arial"/>
                <a:ea typeface="Arial"/>
                <a:cs typeface="Arial"/>
                <a:sym typeface="Arial"/>
              </a:rPr>
              <a:t>#333333 </a:t>
            </a:r>
            <a:r>
              <a:rPr b="0" i="0" lang="en-US" sz="1800" u="none" cap="none" strike="noStrike">
                <a:solidFill>
                  <a:schemeClr val="dk1"/>
                </a:solidFill>
                <a:latin typeface="Arial"/>
                <a:ea typeface="Arial"/>
                <a:cs typeface="Arial"/>
                <a:sym typeface="Arial"/>
              </a:rPr>
              <a:t>Text color on Accent 1 and Accent 2.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Use the White </a:t>
            </a:r>
            <a:r>
              <a:rPr b="1" i="0" lang="en-US" sz="1800" u="none" cap="none" strike="noStrike">
                <a:solidFill>
                  <a:schemeClr val="dk1"/>
                </a:solidFill>
                <a:latin typeface="Arial"/>
                <a:ea typeface="Arial"/>
                <a:cs typeface="Arial"/>
                <a:sym typeface="Arial"/>
              </a:rPr>
              <a:t>#FFFFFF </a:t>
            </a:r>
            <a:r>
              <a:rPr b="0" i="0" lang="en-US" sz="1800" u="none" cap="none" strike="noStrike">
                <a:solidFill>
                  <a:schemeClr val="dk1"/>
                </a:solidFill>
                <a:latin typeface="Arial"/>
                <a:ea typeface="Arial"/>
                <a:cs typeface="Arial"/>
                <a:sym typeface="Arial"/>
              </a:rPr>
              <a:t>Text color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on Accent 3, Accent 4, and Accent 5.</a:t>
            </a:r>
            <a:endParaRPr b="0" i="0" sz="1400" u="none" cap="none" strike="noStrike">
              <a:solidFill>
                <a:srgbClr val="000000"/>
              </a:solidFill>
              <a:latin typeface="Arial"/>
              <a:ea typeface="Arial"/>
              <a:cs typeface="Arial"/>
              <a:sym typeface="Arial"/>
            </a:endParaRPr>
          </a:p>
        </p:txBody>
      </p:sp>
      <p:sp>
        <p:nvSpPr>
          <p:cNvPr id="129" name="Google Shape;129;p19"/>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3 Images">
  <p:cSld name="1_Title and 3 Images">
    <p:spTree>
      <p:nvGrpSpPr>
        <p:cNvPr id="21" name="Shape 21"/>
        <p:cNvGrpSpPr/>
        <p:nvPr/>
      </p:nvGrpSpPr>
      <p:grpSpPr>
        <a:xfrm>
          <a:off x="0" y="0"/>
          <a:ext cx="0" cy="0"/>
          <a:chOff x="0" y="0"/>
          <a:chExt cx="0" cy="0"/>
        </a:xfrm>
      </p:grpSpPr>
      <p:sp>
        <p:nvSpPr>
          <p:cNvPr id="22" name="Google Shape;22;p9"/>
          <p:cNvSpPr txBox="1"/>
          <p:nvPr>
            <p:ph type="title"/>
          </p:nvPr>
        </p:nvSpPr>
        <p:spPr>
          <a:xfrm>
            <a:off x="277934" y="293875"/>
            <a:ext cx="11647366"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p:nvPr>
            <p:ph idx="2" type="pic"/>
          </p:nvPr>
        </p:nvSpPr>
        <p:spPr>
          <a:xfrm>
            <a:off x="4928245" y="1953118"/>
            <a:ext cx="2335511" cy="2071068"/>
          </a:xfrm>
          <a:prstGeom prst="rect">
            <a:avLst/>
          </a:prstGeom>
          <a:noFill/>
          <a:ln>
            <a:noFill/>
          </a:ln>
        </p:spPr>
      </p:sp>
      <p:sp>
        <p:nvSpPr>
          <p:cNvPr id="24" name="Google Shape;24;p9"/>
          <p:cNvSpPr/>
          <p:nvPr>
            <p:ph idx="1" type="body"/>
          </p:nvPr>
        </p:nvSpPr>
        <p:spPr>
          <a:xfrm>
            <a:off x="4922310" y="4024190"/>
            <a:ext cx="2347380" cy="1365954"/>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5" name="Google Shape;25;p9"/>
          <p:cNvSpPr txBox="1"/>
          <p:nvPr>
            <p:ph idx="3" type="body"/>
          </p:nvPr>
        </p:nvSpPr>
        <p:spPr>
          <a:xfrm>
            <a:off x="5088879" y="4244697"/>
            <a:ext cx="2014242"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1000"/>
              </a:spcBef>
              <a:spcAft>
                <a:spcPts val="0"/>
              </a:spcAft>
              <a:buSzPts val="2800"/>
              <a:buNone/>
              <a:defRPr b="0" i="0" sz="20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500"/>
              </a:spcBef>
              <a:spcAft>
                <a:spcPts val="0"/>
              </a:spcAft>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500"/>
              </a:spcBef>
              <a:spcAft>
                <a:spcPts val="0"/>
              </a:spcAft>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500"/>
              </a:spcBef>
              <a:spcAft>
                <a:spcPts val="0"/>
              </a:spcAft>
              <a:buSzPts val="180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6" name="Google Shape;26;p9"/>
          <p:cNvSpPr/>
          <p:nvPr>
            <p:ph idx="4" type="pic"/>
          </p:nvPr>
        </p:nvSpPr>
        <p:spPr>
          <a:xfrm>
            <a:off x="1490460" y="1953118"/>
            <a:ext cx="2335511" cy="2071068"/>
          </a:xfrm>
          <a:prstGeom prst="rect">
            <a:avLst/>
          </a:prstGeom>
          <a:noFill/>
          <a:ln>
            <a:noFill/>
          </a:ln>
        </p:spPr>
      </p:sp>
      <p:sp>
        <p:nvSpPr>
          <p:cNvPr id="27" name="Google Shape;27;p9"/>
          <p:cNvSpPr/>
          <p:nvPr>
            <p:ph idx="5" type="body"/>
          </p:nvPr>
        </p:nvSpPr>
        <p:spPr>
          <a:xfrm>
            <a:off x="1484525" y="4024190"/>
            <a:ext cx="2347380" cy="1365954"/>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8" name="Google Shape;28;p9"/>
          <p:cNvSpPr txBox="1"/>
          <p:nvPr>
            <p:ph idx="6" type="body"/>
          </p:nvPr>
        </p:nvSpPr>
        <p:spPr>
          <a:xfrm>
            <a:off x="1651094" y="4244697"/>
            <a:ext cx="2014242"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1000"/>
              </a:spcBef>
              <a:spcAft>
                <a:spcPts val="0"/>
              </a:spcAft>
              <a:buSzPts val="2800"/>
              <a:buNone/>
              <a:defRPr b="0" i="0" sz="20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500"/>
              </a:spcBef>
              <a:spcAft>
                <a:spcPts val="0"/>
              </a:spcAft>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500"/>
              </a:spcBef>
              <a:spcAft>
                <a:spcPts val="0"/>
              </a:spcAft>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500"/>
              </a:spcBef>
              <a:spcAft>
                <a:spcPts val="0"/>
              </a:spcAft>
              <a:buSzPts val="180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9" name="Google Shape;29;p9"/>
          <p:cNvSpPr/>
          <p:nvPr>
            <p:ph idx="7" type="pic"/>
          </p:nvPr>
        </p:nvSpPr>
        <p:spPr>
          <a:xfrm>
            <a:off x="8360095" y="1953118"/>
            <a:ext cx="2335511" cy="2071068"/>
          </a:xfrm>
          <a:prstGeom prst="rect">
            <a:avLst/>
          </a:prstGeom>
          <a:noFill/>
          <a:ln>
            <a:noFill/>
          </a:ln>
        </p:spPr>
      </p:sp>
      <p:sp>
        <p:nvSpPr>
          <p:cNvPr id="30" name="Google Shape;30;p9"/>
          <p:cNvSpPr/>
          <p:nvPr>
            <p:ph idx="8" type="body"/>
          </p:nvPr>
        </p:nvSpPr>
        <p:spPr>
          <a:xfrm>
            <a:off x="8354160" y="4024190"/>
            <a:ext cx="2347380" cy="1365954"/>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1" name="Google Shape;31;p9"/>
          <p:cNvSpPr txBox="1"/>
          <p:nvPr>
            <p:ph idx="9" type="body"/>
          </p:nvPr>
        </p:nvSpPr>
        <p:spPr>
          <a:xfrm>
            <a:off x="8520729" y="4244697"/>
            <a:ext cx="2014242" cy="531836"/>
          </a:xfrm>
          <a:prstGeom prst="rect">
            <a:avLst/>
          </a:prstGeom>
          <a:noFill/>
          <a:ln>
            <a:noFill/>
          </a:ln>
        </p:spPr>
        <p:txBody>
          <a:bodyPr anchorCtr="0" anchor="ctr" bIns="45700" lIns="0" spcFirstLastPara="1" rIns="0" wrap="square" tIns="45700">
            <a:noAutofit/>
          </a:bodyPr>
          <a:lstStyle>
            <a:lvl1pPr indent="-228600" lvl="0" marL="457200" algn="ctr">
              <a:lnSpc>
                <a:spcPct val="90000"/>
              </a:lnSpc>
              <a:spcBef>
                <a:spcPts val="1000"/>
              </a:spcBef>
              <a:spcAft>
                <a:spcPts val="0"/>
              </a:spcAft>
              <a:buSzPts val="2800"/>
              <a:buNone/>
              <a:defRPr b="0" i="0" sz="20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400"/>
              <a:buNone/>
              <a:defRPr b="1" i="0">
                <a:solidFill>
                  <a:srgbClr val="595959"/>
                </a:solidFill>
                <a:latin typeface="Open Sans SemiBold"/>
                <a:ea typeface="Open Sans SemiBold"/>
                <a:cs typeface="Open Sans SemiBold"/>
                <a:sym typeface="Open Sans SemiBold"/>
              </a:defRPr>
            </a:lvl2pPr>
            <a:lvl3pPr indent="-228600" lvl="2" marL="1371600" algn="l">
              <a:lnSpc>
                <a:spcPct val="90000"/>
              </a:lnSpc>
              <a:spcBef>
                <a:spcPts val="500"/>
              </a:spcBef>
              <a:spcAft>
                <a:spcPts val="0"/>
              </a:spcAft>
              <a:buSzPts val="2000"/>
              <a:buNone/>
              <a:defRPr b="1" i="0">
                <a:solidFill>
                  <a:srgbClr val="595959"/>
                </a:solidFill>
                <a:latin typeface="Open Sans SemiBold"/>
                <a:ea typeface="Open Sans SemiBold"/>
                <a:cs typeface="Open Sans SemiBold"/>
                <a:sym typeface="Open Sans SemiBold"/>
              </a:defRPr>
            </a:lvl3pPr>
            <a:lvl4pPr indent="-228600" lvl="3" marL="1828800" algn="l">
              <a:lnSpc>
                <a:spcPct val="90000"/>
              </a:lnSpc>
              <a:spcBef>
                <a:spcPts val="500"/>
              </a:spcBef>
              <a:spcAft>
                <a:spcPts val="0"/>
              </a:spcAft>
              <a:buSzPts val="1800"/>
              <a:buNone/>
              <a:defRPr b="1" i="0">
                <a:solidFill>
                  <a:srgbClr val="595959"/>
                </a:solidFill>
                <a:latin typeface="Open Sans SemiBold"/>
                <a:ea typeface="Open Sans SemiBold"/>
                <a:cs typeface="Open Sans SemiBold"/>
                <a:sym typeface="Open Sans SemiBold"/>
              </a:defRPr>
            </a:lvl4pPr>
            <a:lvl5pPr indent="-228600" lvl="4" marL="2286000" algn="l">
              <a:lnSpc>
                <a:spcPct val="90000"/>
              </a:lnSpc>
              <a:spcBef>
                <a:spcPts val="500"/>
              </a:spcBef>
              <a:spcAft>
                <a:spcPts val="0"/>
              </a:spcAft>
              <a:buSzPts val="1800"/>
              <a:buNone/>
              <a:defRPr b="1" i="0">
                <a:solidFill>
                  <a:srgbClr val="595959"/>
                </a:solidFill>
                <a:latin typeface="Open Sans SemiBold"/>
                <a:ea typeface="Open Sans SemiBold"/>
                <a:cs typeface="Open Sans SemiBold"/>
                <a:sym typeface="Open Sans SemiBold"/>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2" name="Google Shape;32;p9"/>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ssion Slide">
  <p:cSld name="1_Pre-Session Slide">
    <p:spTree>
      <p:nvGrpSpPr>
        <p:cNvPr id="33" name="Shape 33"/>
        <p:cNvGrpSpPr/>
        <p:nvPr/>
      </p:nvGrpSpPr>
      <p:grpSpPr>
        <a:xfrm>
          <a:off x="0" y="0"/>
          <a:ext cx="0" cy="0"/>
          <a:chOff x="0" y="0"/>
          <a:chExt cx="0" cy="0"/>
        </a:xfrm>
      </p:grpSpPr>
      <p:sp>
        <p:nvSpPr>
          <p:cNvPr id="34" name="Google Shape;34;p10"/>
          <p:cNvSpPr/>
          <p:nvPr/>
        </p:nvSpPr>
        <p:spPr>
          <a:xfrm rot="10800000">
            <a:off x="-14163" y="-13856"/>
            <a:ext cx="12204565" cy="6968835"/>
          </a:xfrm>
          <a:prstGeom prst="rect">
            <a:avLst/>
          </a:prstGeom>
          <a:gradFill>
            <a:gsLst>
              <a:gs pos="0">
                <a:srgbClr val="6384A5"/>
              </a:gs>
              <a:gs pos="74000">
                <a:srgbClr val="004165"/>
              </a:gs>
              <a:gs pos="100000">
                <a:srgbClr val="00416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5" name="Google Shape;35;p10"/>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pic>
        <p:nvPicPr>
          <p:cNvPr id="36" name="Google Shape;36;p10"/>
          <p:cNvPicPr preferRelativeResize="0"/>
          <p:nvPr/>
        </p:nvPicPr>
        <p:blipFill rotWithShape="1">
          <a:blip r:embed="rId3">
            <a:alphaModFix/>
          </a:blip>
          <a:srcRect b="0" l="0" r="0" t="0"/>
          <a:stretch/>
        </p:blipFill>
        <p:spPr>
          <a:xfrm>
            <a:off x="762000" y="1651657"/>
            <a:ext cx="4544945" cy="4544945"/>
          </a:xfrm>
          <a:prstGeom prst="rect">
            <a:avLst/>
          </a:prstGeom>
          <a:noFill/>
          <a:ln>
            <a:noFill/>
          </a:ln>
        </p:spPr>
      </p:pic>
      <p:sp>
        <p:nvSpPr>
          <p:cNvPr id="37" name="Google Shape;37;p10"/>
          <p:cNvSpPr txBox="1"/>
          <p:nvPr>
            <p:ph idx="1" type="body"/>
          </p:nvPr>
        </p:nvSpPr>
        <p:spPr>
          <a:xfrm>
            <a:off x="5977282" y="1921791"/>
            <a:ext cx="5812381" cy="3620028"/>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00"/>
              </a:spcBef>
              <a:spcAft>
                <a:spcPts val="0"/>
              </a:spcAft>
              <a:buClr>
                <a:srgbClr val="800000"/>
              </a:buClr>
              <a:buSzPts val="2610"/>
              <a:buFont typeface="Arimo"/>
              <a:buNone/>
              <a:defRPr sz="3000">
                <a:solidFill>
                  <a:srgbClr val="FFF0A0"/>
                </a:solidFill>
                <a:latin typeface="Arial"/>
                <a:ea typeface="Arial"/>
                <a:cs typeface="Arial"/>
                <a:sym typeface="Arial"/>
              </a:defRPr>
            </a:lvl1pPr>
            <a:lvl2pPr indent="-381000" lvl="1" marL="914400" algn="l">
              <a:lnSpc>
                <a:spcPct val="90000"/>
              </a:lnSpc>
              <a:spcBef>
                <a:spcPts val="18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38" name="Google Shape;38;p10"/>
          <p:cNvSpPr txBox="1"/>
          <p:nvPr/>
        </p:nvSpPr>
        <p:spPr>
          <a:xfrm>
            <a:off x="308863" y="260485"/>
            <a:ext cx="11480800" cy="645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lt1"/>
              </a:solidFill>
              <a:latin typeface="Open Sans SemiBold"/>
              <a:ea typeface="Open Sans SemiBold"/>
              <a:cs typeface="Open Sans SemiBold"/>
              <a:sym typeface="Open Sans SemiBold"/>
            </a:endParaRPr>
          </a:p>
        </p:txBody>
      </p:sp>
      <p:sp>
        <p:nvSpPr>
          <p:cNvPr id="39" name="Google Shape;39;p10"/>
          <p:cNvSpPr/>
          <p:nvPr/>
        </p:nvSpPr>
        <p:spPr>
          <a:xfrm>
            <a:off x="1066800" y="1960477"/>
            <a:ext cx="3581400" cy="355594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800000"/>
                </a:solidFill>
                <a:latin typeface="Arial"/>
                <a:ea typeface="Arial"/>
                <a:cs typeface="Arial"/>
                <a:sym typeface="Arial"/>
              </a:rPr>
              <a:t>Pre-Session</a:t>
            </a:r>
            <a:endParaRPr b="0" i="0" sz="1400" u="none" cap="none" strike="noStrike">
              <a:solidFill>
                <a:srgbClr val="000000"/>
              </a:solidFill>
              <a:latin typeface="Arial"/>
              <a:ea typeface="Arial"/>
              <a:cs typeface="Arial"/>
              <a:sym typeface="Arial"/>
            </a:endParaRPr>
          </a:p>
        </p:txBody>
      </p:sp>
      <p:sp>
        <p:nvSpPr>
          <p:cNvPr id="40" name="Google Shape;40;p10"/>
          <p:cNvSpPr txBox="1"/>
          <p:nvPr>
            <p:ph idx="2" type="body"/>
          </p:nvPr>
        </p:nvSpPr>
        <p:spPr>
          <a:xfrm>
            <a:off x="346919" y="203690"/>
            <a:ext cx="7797800" cy="6661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sz="3600">
                <a:solidFill>
                  <a:srgbClr val="EBEBEB"/>
                </a:solidFill>
                <a:latin typeface="Open Sans SemiBold"/>
                <a:ea typeface="Open Sans SemiBold"/>
                <a:cs typeface="Open Sans SemiBold"/>
                <a:sym typeface="Open Sans SemiBold"/>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dark 2 Lines 2List">
  <p:cSld name="5_Title Slide-dark 2 Lines 2List">
    <p:spTree>
      <p:nvGrpSpPr>
        <p:cNvPr id="41" name="Shape 41"/>
        <p:cNvGrpSpPr/>
        <p:nvPr/>
      </p:nvGrpSpPr>
      <p:grpSpPr>
        <a:xfrm>
          <a:off x="0" y="0"/>
          <a:ext cx="0" cy="0"/>
          <a:chOff x="0" y="0"/>
          <a:chExt cx="0" cy="0"/>
        </a:xfrm>
      </p:grpSpPr>
      <p:sp>
        <p:nvSpPr>
          <p:cNvPr id="42" name="Google Shape;42;p11"/>
          <p:cNvSpPr/>
          <p:nvPr/>
        </p:nvSpPr>
        <p:spPr>
          <a:xfrm rot="10800000">
            <a:off x="-6282" y="0"/>
            <a:ext cx="12204565" cy="6858000"/>
          </a:xfrm>
          <a:prstGeom prst="rect">
            <a:avLst/>
          </a:prstGeom>
          <a:gradFill>
            <a:gsLst>
              <a:gs pos="0">
                <a:srgbClr val="3B0104"/>
              </a:gs>
              <a:gs pos="74000">
                <a:srgbClr val="781327"/>
              </a:gs>
              <a:gs pos="100000">
                <a:srgbClr val="781327"/>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 name="Google Shape;43;p11"/>
          <p:cNvSpPr txBox="1"/>
          <p:nvPr>
            <p:ph type="title"/>
          </p:nvPr>
        </p:nvSpPr>
        <p:spPr>
          <a:xfrm>
            <a:off x="838200" y="1825307"/>
            <a:ext cx="10515600" cy="140284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3600"/>
              <a:buNone/>
              <a:defRPr sz="4500">
                <a:solidFill>
                  <a:srgbClr val="FFF0A0"/>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 type="body"/>
          </p:nvPr>
        </p:nvSpPr>
        <p:spPr>
          <a:xfrm>
            <a:off x="2197100" y="3354783"/>
            <a:ext cx="7797800" cy="66616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800"/>
              <a:buNone/>
              <a:defRPr sz="2800">
                <a:solidFill>
                  <a:srgbClr val="EBEBEB"/>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id="45" name="Google Shape;45;p11"/>
          <p:cNvPicPr preferRelativeResize="0"/>
          <p:nvPr/>
        </p:nvPicPr>
        <p:blipFill rotWithShape="1">
          <a:blip r:embed="rId2">
            <a:alphaModFix/>
          </a:blip>
          <a:srcRect b="0" l="0" r="0" t="0"/>
          <a:stretch/>
        </p:blipFill>
        <p:spPr>
          <a:xfrm>
            <a:off x="4573524" y="499192"/>
            <a:ext cx="3044952" cy="694944"/>
          </a:xfrm>
          <a:prstGeom prst="rect">
            <a:avLst/>
          </a:prstGeom>
          <a:noFill/>
          <a:ln>
            <a:noFill/>
          </a:ln>
        </p:spPr>
      </p:pic>
      <p:cxnSp>
        <p:nvCxnSpPr>
          <p:cNvPr id="46" name="Google Shape;46;p11"/>
          <p:cNvCxnSpPr/>
          <p:nvPr/>
        </p:nvCxnSpPr>
        <p:spPr>
          <a:xfrm>
            <a:off x="1422400" y="1570566"/>
            <a:ext cx="9347200" cy="0"/>
          </a:xfrm>
          <a:prstGeom prst="straightConnector1">
            <a:avLst/>
          </a:prstGeom>
          <a:noFill/>
          <a:ln cap="flat" cmpd="sng" w="9525">
            <a:solidFill>
              <a:schemeClr val="lt1"/>
            </a:solidFill>
            <a:prstDash val="solid"/>
            <a:round/>
            <a:headEnd len="sm" w="sm" type="none"/>
            <a:tailEnd len="sm" w="sm" type="none"/>
          </a:ln>
        </p:spPr>
      </p:cxnSp>
      <p:sp>
        <p:nvSpPr>
          <p:cNvPr id="47" name="Google Shape;47;p11"/>
          <p:cNvSpPr txBox="1"/>
          <p:nvPr>
            <p:ph idx="2" type="body"/>
          </p:nvPr>
        </p:nvSpPr>
        <p:spPr>
          <a:xfrm>
            <a:off x="838200" y="4129572"/>
            <a:ext cx="5257800" cy="2412630"/>
          </a:xfrm>
          <a:prstGeom prst="rect">
            <a:avLst/>
          </a:prstGeom>
          <a:noFill/>
          <a:ln>
            <a:noFill/>
          </a:ln>
        </p:spPr>
        <p:txBody>
          <a:bodyPr anchorCtr="0" anchor="t" bIns="45700" lIns="91425" spcFirstLastPara="1" rIns="91425" wrap="square" tIns="45700">
            <a:normAutofit/>
          </a:bodyPr>
          <a:lstStyle>
            <a:lvl1pPr indent="-228600" lvl="0" marL="457200" marR="0" algn="ctr">
              <a:lnSpc>
                <a:spcPct val="100000"/>
              </a:lnSpc>
              <a:spcBef>
                <a:spcPts val="0"/>
              </a:spcBef>
              <a:spcAft>
                <a:spcPts val="0"/>
              </a:spcAft>
              <a:buClr>
                <a:srgbClr val="FFFFFF"/>
              </a:buClr>
              <a:buSzPts val="2000"/>
              <a:buFont typeface="Arial"/>
              <a:buNone/>
              <a:defRPr sz="2000">
                <a:solidFill>
                  <a:schemeClr val="lt1"/>
                </a:solidFill>
                <a:latin typeface="Arial"/>
                <a:ea typeface="Arial"/>
                <a:cs typeface="Arial"/>
                <a:sym typeface="Arial"/>
              </a:defRPr>
            </a:lvl1pPr>
            <a:lvl2pPr indent="-228600" lvl="1" marL="914400" algn="l">
              <a:lnSpc>
                <a:spcPct val="90000"/>
              </a:lnSpc>
              <a:spcBef>
                <a:spcPts val="1200"/>
              </a:spcBef>
              <a:spcAft>
                <a:spcPts val="0"/>
              </a:spcAft>
              <a:buSzPts val="2400"/>
              <a:buFont typeface="Arial"/>
              <a:buNone/>
              <a:defRPr sz="2000">
                <a:solidFill>
                  <a:srgbClr val="F8F8F8"/>
                </a:solidFill>
              </a:defRPr>
            </a:lvl2pPr>
            <a:lvl3pPr indent="-228600" lvl="2" marL="1371600" algn="l">
              <a:lnSpc>
                <a:spcPct val="90000"/>
              </a:lnSpc>
              <a:spcBef>
                <a:spcPts val="500"/>
              </a:spcBef>
              <a:spcAft>
                <a:spcPts val="0"/>
              </a:spcAft>
              <a:buSzPts val="2000"/>
              <a:buFont typeface="Arial"/>
              <a:buNone/>
              <a:defRPr>
                <a:solidFill>
                  <a:srgbClr val="F8F8F8"/>
                </a:solidFill>
              </a:defRPr>
            </a:lvl3pPr>
            <a:lvl4pPr indent="-228600" lvl="3" marL="1828800" algn="l">
              <a:lnSpc>
                <a:spcPct val="90000"/>
              </a:lnSpc>
              <a:spcBef>
                <a:spcPts val="500"/>
              </a:spcBef>
              <a:spcAft>
                <a:spcPts val="0"/>
              </a:spcAft>
              <a:buSzPts val="1800"/>
              <a:buFont typeface="Arial"/>
              <a:buNone/>
              <a:defRPr>
                <a:solidFill>
                  <a:srgbClr val="F8F8F8"/>
                </a:solidFill>
              </a:defRPr>
            </a:lvl4pPr>
            <a:lvl5pPr indent="-228600" lvl="4" marL="2286000" algn="l">
              <a:lnSpc>
                <a:spcPct val="90000"/>
              </a:lnSpc>
              <a:spcBef>
                <a:spcPts val="500"/>
              </a:spcBef>
              <a:spcAft>
                <a:spcPts val="0"/>
              </a:spcAft>
              <a:buSzPts val="1800"/>
              <a:buFont typeface="Arial"/>
              <a:buNone/>
              <a:defRPr>
                <a:solidFill>
                  <a:srgbClr val="F8F8F8"/>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8" name="Google Shape;48;p11"/>
          <p:cNvSpPr txBox="1"/>
          <p:nvPr>
            <p:ph idx="3" type="body"/>
          </p:nvPr>
        </p:nvSpPr>
        <p:spPr>
          <a:xfrm>
            <a:off x="6096000" y="4129572"/>
            <a:ext cx="5257800" cy="2412630"/>
          </a:xfrm>
          <a:prstGeom prst="rect">
            <a:avLst/>
          </a:prstGeom>
          <a:noFill/>
          <a:ln>
            <a:noFill/>
          </a:ln>
        </p:spPr>
        <p:txBody>
          <a:bodyPr anchorCtr="0" anchor="t" bIns="45700" lIns="91425" spcFirstLastPara="1" rIns="91425" wrap="square" tIns="45700">
            <a:normAutofit/>
          </a:bodyPr>
          <a:lstStyle>
            <a:lvl1pPr indent="-228600" lvl="0" marL="457200" marR="0" algn="ctr">
              <a:lnSpc>
                <a:spcPct val="100000"/>
              </a:lnSpc>
              <a:spcBef>
                <a:spcPts val="0"/>
              </a:spcBef>
              <a:spcAft>
                <a:spcPts val="0"/>
              </a:spcAft>
              <a:buClr>
                <a:srgbClr val="FFFFFF"/>
              </a:buClr>
              <a:buSzPts val="2000"/>
              <a:buFont typeface="Arial"/>
              <a:buNone/>
              <a:defRPr sz="2000">
                <a:solidFill>
                  <a:schemeClr val="lt1"/>
                </a:solidFill>
                <a:latin typeface="Arial"/>
                <a:ea typeface="Arial"/>
                <a:cs typeface="Arial"/>
                <a:sym typeface="Arial"/>
              </a:defRPr>
            </a:lvl1pPr>
            <a:lvl2pPr indent="-228600" lvl="1" marL="914400" algn="l">
              <a:lnSpc>
                <a:spcPct val="90000"/>
              </a:lnSpc>
              <a:spcBef>
                <a:spcPts val="1200"/>
              </a:spcBef>
              <a:spcAft>
                <a:spcPts val="0"/>
              </a:spcAft>
              <a:buSzPts val="2400"/>
              <a:buFont typeface="Arial"/>
              <a:buNone/>
              <a:defRPr sz="2000">
                <a:solidFill>
                  <a:srgbClr val="F8F8F8"/>
                </a:solidFill>
              </a:defRPr>
            </a:lvl2pPr>
            <a:lvl3pPr indent="-228600" lvl="2" marL="1371600" algn="l">
              <a:lnSpc>
                <a:spcPct val="90000"/>
              </a:lnSpc>
              <a:spcBef>
                <a:spcPts val="500"/>
              </a:spcBef>
              <a:spcAft>
                <a:spcPts val="0"/>
              </a:spcAft>
              <a:buSzPts val="2000"/>
              <a:buFont typeface="Arial"/>
              <a:buNone/>
              <a:defRPr>
                <a:solidFill>
                  <a:srgbClr val="F8F8F8"/>
                </a:solidFill>
              </a:defRPr>
            </a:lvl3pPr>
            <a:lvl4pPr indent="-228600" lvl="3" marL="1828800" algn="l">
              <a:lnSpc>
                <a:spcPct val="90000"/>
              </a:lnSpc>
              <a:spcBef>
                <a:spcPts val="500"/>
              </a:spcBef>
              <a:spcAft>
                <a:spcPts val="0"/>
              </a:spcAft>
              <a:buSzPts val="1800"/>
              <a:buFont typeface="Arial"/>
              <a:buNone/>
              <a:defRPr>
                <a:solidFill>
                  <a:srgbClr val="F8F8F8"/>
                </a:solidFill>
              </a:defRPr>
            </a:lvl4pPr>
            <a:lvl5pPr indent="-228600" lvl="4" marL="2286000" algn="l">
              <a:lnSpc>
                <a:spcPct val="90000"/>
              </a:lnSpc>
              <a:spcBef>
                <a:spcPts val="500"/>
              </a:spcBef>
              <a:spcAft>
                <a:spcPts val="0"/>
              </a:spcAft>
              <a:buSzPts val="1800"/>
              <a:buFont typeface="Arial"/>
              <a:buNone/>
              <a:defRPr>
                <a:solidFill>
                  <a:srgbClr val="F8F8F8"/>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Conclusion">
  <p:cSld name="Agenda/Conclusion">
    <p:spTree>
      <p:nvGrpSpPr>
        <p:cNvPr id="49" name="Shape 49"/>
        <p:cNvGrpSpPr/>
        <p:nvPr/>
      </p:nvGrpSpPr>
      <p:grpSpPr>
        <a:xfrm>
          <a:off x="0" y="0"/>
          <a:ext cx="0" cy="0"/>
          <a:chOff x="0" y="0"/>
          <a:chExt cx="0" cy="0"/>
        </a:xfrm>
      </p:grpSpPr>
      <p:sp>
        <p:nvSpPr>
          <p:cNvPr id="50" name="Google Shape;50;p12"/>
          <p:cNvSpPr/>
          <p:nvPr/>
        </p:nvSpPr>
        <p:spPr>
          <a:xfrm rot="10800000">
            <a:off x="-6282" y="0"/>
            <a:ext cx="12204565" cy="6858000"/>
          </a:xfrm>
          <a:prstGeom prst="rect">
            <a:avLst/>
          </a:prstGeom>
          <a:gradFill>
            <a:gsLst>
              <a:gs pos="0">
                <a:srgbClr val="3B0104"/>
              </a:gs>
              <a:gs pos="74000">
                <a:srgbClr val="781327"/>
              </a:gs>
              <a:gs pos="100000">
                <a:srgbClr val="781327"/>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1" name="Google Shape;51;p12"/>
          <p:cNvCxnSpPr/>
          <p:nvPr/>
        </p:nvCxnSpPr>
        <p:spPr>
          <a:xfrm>
            <a:off x="406400" y="989880"/>
            <a:ext cx="711200" cy="0"/>
          </a:xfrm>
          <a:prstGeom prst="straightConnector1">
            <a:avLst/>
          </a:prstGeom>
          <a:noFill/>
          <a:ln cap="flat" cmpd="sng" w="28575">
            <a:solidFill>
              <a:schemeClr val="lt1"/>
            </a:solidFill>
            <a:prstDash val="solid"/>
            <a:round/>
            <a:headEnd len="sm" w="sm" type="none"/>
            <a:tailEnd len="sm" w="sm" type="none"/>
          </a:ln>
        </p:spPr>
      </p:cxnSp>
      <p:pic>
        <p:nvPicPr>
          <p:cNvPr id="52" name="Google Shape;52;p12"/>
          <p:cNvPicPr preferRelativeResize="0"/>
          <p:nvPr/>
        </p:nvPicPr>
        <p:blipFill rotWithShape="1">
          <a:blip r:embed="rId2">
            <a:alphaModFix/>
          </a:blip>
          <a:srcRect b="0" l="0" r="0" t="0"/>
          <a:stretch/>
        </p:blipFill>
        <p:spPr>
          <a:xfrm>
            <a:off x="313559" y="6316627"/>
            <a:ext cx="1773873" cy="404848"/>
          </a:xfrm>
          <a:prstGeom prst="rect">
            <a:avLst/>
          </a:prstGeom>
          <a:noFill/>
          <a:ln>
            <a:noFill/>
          </a:ln>
        </p:spPr>
      </p:pic>
      <p:cxnSp>
        <p:nvCxnSpPr>
          <p:cNvPr id="53" name="Google Shape;53;p12"/>
          <p:cNvCxnSpPr/>
          <p:nvPr/>
        </p:nvCxnSpPr>
        <p:spPr>
          <a:xfrm>
            <a:off x="5571241" y="1662651"/>
            <a:ext cx="0" cy="3960375"/>
          </a:xfrm>
          <a:prstGeom prst="straightConnector1">
            <a:avLst/>
          </a:prstGeom>
          <a:noFill/>
          <a:ln cap="flat" cmpd="sng" w="9525">
            <a:solidFill>
              <a:schemeClr val="lt1"/>
            </a:solidFill>
            <a:prstDash val="solid"/>
            <a:round/>
            <a:headEnd len="sm" w="sm" type="none"/>
            <a:tailEnd len="sm" w="sm" type="none"/>
          </a:ln>
        </p:spPr>
      </p:cxnSp>
      <p:sp>
        <p:nvSpPr>
          <p:cNvPr id="54" name="Google Shape;54;p12"/>
          <p:cNvSpPr txBox="1"/>
          <p:nvPr>
            <p:ph idx="1" type="body"/>
          </p:nvPr>
        </p:nvSpPr>
        <p:spPr>
          <a:xfrm>
            <a:off x="304799" y="295772"/>
            <a:ext cx="11484864" cy="6492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SzPts val="2800"/>
              <a:buNone/>
              <a:defRPr b="1" i="0" sz="3600">
                <a:solidFill>
                  <a:schemeClr val="lt1"/>
                </a:solidFill>
                <a:latin typeface="Open Sans Light"/>
                <a:ea typeface="Open Sans Light"/>
                <a:cs typeface="Open Sans Light"/>
                <a:sym typeface="Open Sans Light"/>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5" name="Google Shape;55;p12"/>
          <p:cNvSpPr txBox="1"/>
          <p:nvPr>
            <p:ph idx="2" type="body"/>
          </p:nvPr>
        </p:nvSpPr>
        <p:spPr>
          <a:xfrm>
            <a:off x="1055899" y="2461318"/>
            <a:ext cx="4515340" cy="30008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0" sz="4000">
                <a:solidFill>
                  <a:srgbClr val="FEEE9F"/>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6" name="Google Shape;56;p12"/>
          <p:cNvSpPr txBox="1"/>
          <p:nvPr>
            <p:ph idx="3" type="body"/>
          </p:nvPr>
        </p:nvSpPr>
        <p:spPr>
          <a:xfrm>
            <a:off x="5977291" y="2461318"/>
            <a:ext cx="5812372" cy="300084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0"/>
              </a:spcBef>
              <a:spcAft>
                <a:spcPts val="0"/>
              </a:spcAft>
              <a:buClr>
                <a:schemeClr val="lt1"/>
              </a:buClr>
              <a:buSzPts val="2800"/>
              <a:buFont typeface="Arial"/>
              <a:buChar char="•"/>
              <a:defRPr sz="3000">
                <a:solidFill>
                  <a:schemeClr val="lt1"/>
                </a:solidFill>
                <a:latin typeface="Arial"/>
                <a:ea typeface="Arial"/>
                <a:cs typeface="Arial"/>
                <a:sym typeface="Arial"/>
              </a:defRPr>
            </a:lvl1pPr>
            <a:lvl2pPr indent="-381000" lvl="1" marL="914400" algn="l">
              <a:lnSpc>
                <a:spcPct val="90000"/>
              </a:lnSpc>
              <a:spcBef>
                <a:spcPts val="30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7" name="Shape 57"/>
        <p:cNvGrpSpPr/>
        <p:nvPr/>
      </p:nvGrpSpPr>
      <p:grpSpPr>
        <a:xfrm>
          <a:off x="0" y="0"/>
          <a:ext cx="0" cy="0"/>
          <a:chOff x="0" y="0"/>
          <a:chExt cx="0" cy="0"/>
        </a:xfrm>
      </p:grpSpPr>
      <p:sp>
        <p:nvSpPr>
          <p:cNvPr id="58" name="Google Shape;58;p13"/>
          <p:cNvSpPr txBox="1"/>
          <p:nvPr>
            <p:ph type="ctrTitle"/>
          </p:nvPr>
        </p:nvSpPr>
        <p:spPr>
          <a:xfrm>
            <a:off x="1524000" y="3200400"/>
            <a:ext cx="9144000" cy="73152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33333"/>
              </a:buClr>
              <a:buSzPts val="45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524000" y="4195570"/>
            <a:ext cx="9144000" cy="914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60" name="Google Shape;60;p13"/>
          <p:cNvCxnSpPr/>
          <p:nvPr/>
        </p:nvCxnSpPr>
        <p:spPr>
          <a:xfrm>
            <a:off x="1422400" y="2743200"/>
            <a:ext cx="9347200" cy="0"/>
          </a:xfrm>
          <a:prstGeom prst="straightConnector1">
            <a:avLst/>
          </a:prstGeom>
          <a:noFill/>
          <a:ln cap="flat" cmpd="sng" w="9525">
            <a:solidFill>
              <a:srgbClr val="004165"/>
            </a:solidFill>
            <a:prstDash val="solid"/>
            <a:miter lim="800000"/>
            <a:headEnd len="sm" w="sm" type="none"/>
            <a:tailEnd len="sm" w="sm" type="none"/>
          </a:ln>
        </p:spPr>
      </p:cxnSp>
      <p:pic>
        <p:nvPicPr>
          <p:cNvPr descr="Toastmasters International" id="61" name="Google Shape;61;p13"/>
          <p:cNvPicPr preferRelativeResize="0"/>
          <p:nvPr/>
        </p:nvPicPr>
        <p:blipFill rotWithShape="1">
          <a:blip r:embed="rId2">
            <a:alphaModFix/>
          </a:blip>
          <a:srcRect b="0" l="0" r="0" t="0"/>
          <a:stretch/>
        </p:blipFill>
        <p:spPr>
          <a:xfrm>
            <a:off x="4704715" y="1830810"/>
            <a:ext cx="2782570" cy="430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ntent">
  <p:cSld name="Title and Three Content">
    <p:spTree>
      <p:nvGrpSpPr>
        <p:cNvPr id="62" name="Shape 62"/>
        <p:cNvGrpSpPr/>
        <p:nvPr/>
      </p:nvGrpSpPr>
      <p:grpSpPr>
        <a:xfrm>
          <a:off x="0" y="0"/>
          <a:ext cx="0" cy="0"/>
          <a:chOff x="0" y="0"/>
          <a:chExt cx="0" cy="0"/>
        </a:xfrm>
      </p:grpSpPr>
      <p:sp>
        <p:nvSpPr>
          <p:cNvPr id="63" name="Google Shape;63;p14"/>
          <p:cNvSpPr txBox="1"/>
          <p:nvPr>
            <p:ph type="title"/>
          </p:nvPr>
        </p:nvSpPr>
        <p:spPr>
          <a:xfrm>
            <a:off x="277934" y="293875"/>
            <a:ext cx="11647366"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14"/>
          <p:cNvSpPr/>
          <p:nvPr>
            <p:ph idx="1" type="body"/>
          </p:nvPr>
        </p:nvSpPr>
        <p:spPr>
          <a:xfrm>
            <a:off x="8382000" y="2005584"/>
            <a:ext cx="3200400" cy="3140075"/>
          </a:xfrm>
          <a:prstGeom prst="roundRect">
            <a:avLst>
              <a:gd fmla="val 942" name="adj"/>
            </a:avLst>
          </a:prstGeom>
          <a:solidFill>
            <a:srgbClr val="FFFFFF"/>
          </a:solidFill>
          <a:ln>
            <a:noFill/>
          </a:ln>
          <a:effectLst>
            <a:outerShdw blurRad="38100" rotWithShape="0" algn="tl" dir="5400000" dist="12700">
              <a:srgbClr val="000000">
                <a:alpha val="25882"/>
              </a:srgbClr>
            </a:outerShdw>
          </a:effectLst>
        </p:spPr>
        <p:txBody>
          <a:bodyPr anchorCtr="0" anchor="t" bIns="365750" lIns="365750" spcFirstLastPara="1" rIns="365750" wrap="square" tIns="822950">
            <a:norm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4"/>
          <p:cNvSpPr/>
          <p:nvPr>
            <p:ph idx="2" type="body"/>
          </p:nvPr>
        </p:nvSpPr>
        <p:spPr>
          <a:xfrm>
            <a:off x="4495800" y="2011680"/>
            <a:ext cx="3200400" cy="3140075"/>
          </a:xfrm>
          <a:prstGeom prst="roundRect">
            <a:avLst>
              <a:gd fmla="val 942" name="adj"/>
            </a:avLst>
          </a:prstGeom>
          <a:solidFill>
            <a:srgbClr val="FFFFFF"/>
          </a:solidFill>
          <a:ln>
            <a:noFill/>
          </a:ln>
          <a:effectLst>
            <a:outerShdw blurRad="38100" rotWithShape="0" algn="tl" dir="5400000" dist="12700">
              <a:srgbClr val="000000">
                <a:alpha val="25882"/>
              </a:srgbClr>
            </a:outerShdw>
          </a:effectLst>
        </p:spPr>
        <p:txBody>
          <a:bodyPr anchorCtr="0" anchor="t" bIns="365750" lIns="365750" spcFirstLastPara="1" rIns="365750" wrap="square" tIns="822950">
            <a:norm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4"/>
          <p:cNvSpPr/>
          <p:nvPr>
            <p:ph idx="3" type="body"/>
          </p:nvPr>
        </p:nvSpPr>
        <p:spPr>
          <a:xfrm>
            <a:off x="609600" y="1981200"/>
            <a:ext cx="3200400" cy="3140075"/>
          </a:xfrm>
          <a:prstGeom prst="roundRect">
            <a:avLst>
              <a:gd fmla="val 942" name="adj"/>
            </a:avLst>
          </a:prstGeom>
          <a:solidFill>
            <a:srgbClr val="FFFFFF"/>
          </a:solidFill>
          <a:ln>
            <a:noFill/>
          </a:ln>
          <a:effectLst>
            <a:outerShdw blurRad="38100" rotWithShape="0" algn="tl" dir="5400000" dist="12700">
              <a:srgbClr val="000000">
                <a:alpha val="25882"/>
              </a:srgbClr>
            </a:outerShdw>
          </a:effectLst>
        </p:spPr>
        <p:txBody>
          <a:bodyPr anchorCtr="0" anchor="t" bIns="365750" lIns="365750" spcFirstLastPara="1" rIns="365750" wrap="square" tIns="822950">
            <a:normAutofit/>
          </a:bodyPr>
          <a:lstStyle>
            <a:lvl1pPr indent="-228600" lvl="0" marL="457200" marR="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4"/>
          <p:cNvSpPr txBox="1"/>
          <p:nvPr>
            <p:ph idx="4" type="body"/>
          </p:nvPr>
        </p:nvSpPr>
        <p:spPr>
          <a:xfrm>
            <a:off x="838200" y="2362200"/>
            <a:ext cx="2743200" cy="304800"/>
          </a:xfrm>
          <a:prstGeom prst="rect">
            <a:avLst/>
          </a:prstGeom>
          <a:noFill/>
          <a:ln>
            <a:noFill/>
          </a:ln>
        </p:spPr>
        <p:txBody>
          <a:bodyPr anchorCtr="0" anchor="b" bIns="0" lIns="91425" spcFirstLastPara="1" rIns="91425" wrap="square" tIns="0">
            <a:normAutofit/>
          </a:bodyPr>
          <a:lstStyle>
            <a:lvl1pPr indent="-228600" lvl="0" marL="457200" algn="ctr">
              <a:lnSpc>
                <a:spcPct val="90000"/>
              </a:lnSpc>
              <a:spcBef>
                <a:spcPts val="1000"/>
              </a:spcBef>
              <a:spcAft>
                <a:spcPts val="0"/>
              </a:spcAft>
              <a:buClr>
                <a:schemeClr val="dk1"/>
              </a:buClr>
              <a:buSzPts val="2000"/>
              <a:buNone/>
              <a:defRPr b="1" i="0" sz="2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4"/>
          <p:cNvSpPr txBox="1"/>
          <p:nvPr>
            <p:ph idx="5" type="body"/>
          </p:nvPr>
        </p:nvSpPr>
        <p:spPr>
          <a:xfrm>
            <a:off x="8610600" y="2362200"/>
            <a:ext cx="2743200" cy="304800"/>
          </a:xfrm>
          <a:prstGeom prst="rect">
            <a:avLst/>
          </a:prstGeom>
          <a:noFill/>
          <a:ln>
            <a:noFill/>
          </a:ln>
        </p:spPr>
        <p:txBody>
          <a:bodyPr anchorCtr="0" anchor="b" bIns="0" lIns="91425" spcFirstLastPara="1" rIns="91425" wrap="square" tIns="0">
            <a:normAutofit/>
          </a:bodyPr>
          <a:lstStyle>
            <a:lvl1pPr indent="-228600" lvl="0" marL="457200" algn="ctr">
              <a:lnSpc>
                <a:spcPct val="90000"/>
              </a:lnSpc>
              <a:spcBef>
                <a:spcPts val="1000"/>
              </a:spcBef>
              <a:spcAft>
                <a:spcPts val="0"/>
              </a:spcAft>
              <a:buClr>
                <a:schemeClr val="dk1"/>
              </a:buClr>
              <a:buSzPts val="2000"/>
              <a:buNone/>
              <a:defRPr b="1" i="0" sz="2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4"/>
          <p:cNvSpPr txBox="1"/>
          <p:nvPr>
            <p:ph idx="6" type="body"/>
          </p:nvPr>
        </p:nvSpPr>
        <p:spPr>
          <a:xfrm>
            <a:off x="4724400" y="2362200"/>
            <a:ext cx="2743200" cy="304800"/>
          </a:xfrm>
          <a:prstGeom prst="rect">
            <a:avLst/>
          </a:prstGeom>
          <a:noFill/>
          <a:ln>
            <a:noFill/>
          </a:ln>
        </p:spPr>
        <p:txBody>
          <a:bodyPr anchorCtr="0" anchor="b" bIns="0" lIns="91425" spcFirstLastPara="1" rIns="91425" wrap="square" tIns="0">
            <a:normAutofit/>
          </a:bodyPr>
          <a:lstStyle>
            <a:lvl1pPr indent="-228600" lvl="0" marL="457200" algn="ctr">
              <a:lnSpc>
                <a:spcPct val="90000"/>
              </a:lnSpc>
              <a:spcBef>
                <a:spcPts val="1000"/>
              </a:spcBef>
              <a:spcAft>
                <a:spcPts val="0"/>
              </a:spcAft>
              <a:buClr>
                <a:schemeClr val="dk1"/>
              </a:buClr>
              <a:buSzPts val="2000"/>
              <a:buNone/>
              <a:defRPr b="1" i="0" sz="20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_Content Right">
  <p:cSld name="Title and Text Left_Content Right">
    <p:spTree>
      <p:nvGrpSpPr>
        <p:cNvPr id="71" name="Shape 71"/>
        <p:cNvGrpSpPr/>
        <p:nvPr/>
      </p:nvGrpSpPr>
      <p:grpSpPr>
        <a:xfrm>
          <a:off x="0" y="0"/>
          <a:ext cx="0" cy="0"/>
          <a:chOff x="0" y="0"/>
          <a:chExt cx="0" cy="0"/>
        </a:xfrm>
      </p:grpSpPr>
      <p:sp>
        <p:nvSpPr>
          <p:cNvPr id="72" name="Google Shape;72;p15"/>
          <p:cNvSpPr txBox="1"/>
          <p:nvPr>
            <p:ph type="title"/>
          </p:nvPr>
        </p:nvSpPr>
        <p:spPr>
          <a:xfrm>
            <a:off x="277934" y="295773"/>
            <a:ext cx="5498276"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 type="body"/>
          </p:nvPr>
        </p:nvSpPr>
        <p:spPr>
          <a:xfrm>
            <a:off x="277934" y="1535080"/>
            <a:ext cx="5498276" cy="433231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5"/>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5"/>
          <p:cNvSpPr/>
          <p:nvPr>
            <p:ph idx="2" type="pic"/>
          </p:nvPr>
        </p:nvSpPr>
        <p:spPr>
          <a:xfrm>
            <a:off x="6096000" y="0"/>
            <a:ext cx="6099048" cy="621792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_Content Right_2">
  <p:cSld name="Title and Text Left_Content Right_2">
    <p:spTree>
      <p:nvGrpSpPr>
        <p:cNvPr id="76" name="Shape 76"/>
        <p:cNvGrpSpPr/>
        <p:nvPr/>
      </p:nvGrpSpPr>
      <p:grpSpPr>
        <a:xfrm>
          <a:off x="0" y="0"/>
          <a:ext cx="0" cy="0"/>
          <a:chOff x="0" y="0"/>
          <a:chExt cx="0" cy="0"/>
        </a:xfrm>
      </p:grpSpPr>
      <p:sp>
        <p:nvSpPr>
          <p:cNvPr id="77" name="Google Shape;77;p16"/>
          <p:cNvSpPr/>
          <p:nvPr/>
        </p:nvSpPr>
        <p:spPr>
          <a:xfrm>
            <a:off x="6096000" y="0"/>
            <a:ext cx="6096000" cy="62087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8" name="Google Shape;78;p16"/>
          <p:cNvSpPr txBox="1"/>
          <p:nvPr>
            <p:ph type="title"/>
          </p:nvPr>
        </p:nvSpPr>
        <p:spPr>
          <a:xfrm>
            <a:off x="277934" y="295773"/>
            <a:ext cx="5498276" cy="6492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 type="body"/>
          </p:nvPr>
        </p:nvSpPr>
        <p:spPr>
          <a:xfrm>
            <a:off x="277934" y="1535080"/>
            <a:ext cx="5498276" cy="433232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6"/>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6"/>
          <p:cNvSpPr/>
          <p:nvPr>
            <p:ph idx="2" type="pic"/>
          </p:nvPr>
        </p:nvSpPr>
        <p:spPr>
          <a:xfrm>
            <a:off x="6096000" y="0"/>
            <a:ext cx="6099048" cy="621792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9" name="Shape 9"/>
        <p:cNvGrpSpPr/>
        <p:nvPr/>
      </p:nvGrpSpPr>
      <p:grpSpPr>
        <a:xfrm>
          <a:off x="0" y="0"/>
          <a:ext cx="0" cy="0"/>
          <a:chOff x="0" y="0"/>
          <a:chExt cx="0" cy="0"/>
        </a:xfrm>
      </p:grpSpPr>
      <p:sp>
        <p:nvSpPr>
          <p:cNvPr id="10" name="Google Shape;10;p7"/>
          <p:cNvSpPr/>
          <p:nvPr/>
        </p:nvSpPr>
        <p:spPr>
          <a:xfrm>
            <a:off x="0" y="6212926"/>
            <a:ext cx="12192000" cy="645074"/>
          </a:xfrm>
          <a:prstGeom prst="rect">
            <a:avLst/>
          </a:prstGeom>
          <a:solidFill>
            <a:srgbClr val="004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Toastmasters International" id="11" name="Google Shape;11;p7"/>
          <p:cNvPicPr preferRelativeResize="0"/>
          <p:nvPr/>
        </p:nvPicPr>
        <p:blipFill rotWithShape="1">
          <a:blip r:embed="rId1">
            <a:alphaModFix/>
          </a:blip>
          <a:srcRect b="0" l="0" r="0" t="0"/>
          <a:stretch/>
        </p:blipFill>
        <p:spPr>
          <a:xfrm>
            <a:off x="313559" y="6316627"/>
            <a:ext cx="1773873" cy="404848"/>
          </a:xfrm>
          <a:prstGeom prst="rect">
            <a:avLst/>
          </a:prstGeom>
          <a:noFill/>
          <a:ln>
            <a:noFill/>
          </a:ln>
        </p:spPr>
      </p:pic>
      <p:sp>
        <p:nvSpPr>
          <p:cNvPr id="12" name="Google Shape;12;p7"/>
          <p:cNvSpPr txBox="1"/>
          <p:nvPr>
            <p:ph idx="1" type="body"/>
          </p:nvPr>
        </p:nvSpPr>
        <p:spPr>
          <a:xfrm>
            <a:off x="272316" y="1598532"/>
            <a:ext cx="11647368" cy="42695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type="title"/>
          </p:nvPr>
        </p:nvSpPr>
        <p:spPr>
          <a:xfrm>
            <a:off x="277932" y="295773"/>
            <a:ext cx="11647367" cy="6450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33333"/>
              </a:buClr>
              <a:buSzPts val="3600"/>
              <a:buFont typeface="Arial"/>
              <a:buNone/>
              <a:defRPr b="1" i="0" sz="3600" u="none" cap="none" strike="noStrike">
                <a:solidFill>
                  <a:srgbClr val="33333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5" name="Google Shape;15;p7"/>
          <p:cNvCxnSpPr/>
          <p:nvPr/>
        </p:nvCxnSpPr>
        <p:spPr>
          <a:xfrm>
            <a:off x="406400" y="989880"/>
            <a:ext cx="711200" cy="0"/>
          </a:xfrm>
          <a:prstGeom prst="straightConnector1">
            <a:avLst/>
          </a:prstGeom>
          <a:noFill/>
          <a:ln cap="flat" cmpd="sng" w="28575">
            <a:solidFill>
              <a:srgbClr val="800000"/>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idx="2" type="body"/>
          </p:nvPr>
        </p:nvSpPr>
        <p:spPr>
          <a:xfrm>
            <a:off x="6275268" y="3065929"/>
            <a:ext cx="2689500" cy="2801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Kathy Moore</a:t>
            </a:r>
            <a:endParaRPr/>
          </a:p>
        </p:txBody>
      </p:sp>
      <p:sp>
        <p:nvSpPr>
          <p:cNvPr id="135" name="Google Shape;135;p1"/>
          <p:cNvSpPr/>
          <p:nvPr/>
        </p:nvSpPr>
        <p:spPr>
          <a:xfrm>
            <a:off x="4996542" y="1999130"/>
            <a:ext cx="4020900" cy="245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6" name="Google Shape;136;p1"/>
          <p:cNvSpPr txBox="1"/>
          <p:nvPr/>
        </p:nvSpPr>
        <p:spPr>
          <a:xfrm>
            <a:off x="4939550" y="1842349"/>
            <a:ext cx="4077900" cy="29546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3200" u="none" cap="none" strike="noStrike">
                <a:solidFill>
                  <a:schemeClr val="dk1"/>
                </a:solidFill>
                <a:latin typeface="Arial"/>
                <a:ea typeface="Arial"/>
                <a:cs typeface="Arial"/>
                <a:sym typeface="Arial"/>
              </a:rPr>
              <a:t>Livya Mitchell, DTM</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3200" u="none" cap="none" strike="noStrike">
                <a:solidFill>
                  <a:schemeClr val="dk1"/>
                </a:solidFill>
                <a:latin typeface="Arial"/>
                <a:ea typeface="Arial"/>
                <a:cs typeface="Arial"/>
                <a:sym typeface="Arial"/>
              </a:rPr>
              <a:t>Immediate Past District Director</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2400" u="none" cap="none" strike="noStrike">
                <a:solidFill>
                  <a:schemeClr val="dk1"/>
                </a:solidFill>
                <a:latin typeface="Arial"/>
                <a:ea typeface="Arial"/>
                <a:cs typeface="Arial"/>
                <a:sym typeface="Arial"/>
              </a:rPr>
              <a:t>District Leadership Committee Chair</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2400" u="none" cap="none" strike="noStrike">
              <a:solidFill>
                <a:schemeClr val="dk1"/>
              </a:solidFill>
              <a:latin typeface="Arial"/>
              <a:ea typeface="Arial"/>
              <a:cs typeface="Arial"/>
              <a:sym typeface="Arial"/>
            </a:endParaRPr>
          </a:p>
        </p:txBody>
      </p:sp>
      <p:pic>
        <p:nvPicPr>
          <p:cNvPr id="137" name="Google Shape;137;p1"/>
          <p:cNvPicPr preferRelativeResize="0"/>
          <p:nvPr/>
        </p:nvPicPr>
        <p:blipFill rotWithShape="1">
          <a:blip r:embed="rId3">
            <a:alphaModFix/>
          </a:blip>
          <a:srcRect b="0" l="0" r="0" t="0"/>
          <a:stretch/>
        </p:blipFill>
        <p:spPr>
          <a:xfrm>
            <a:off x="2726997" y="1641825"/>
            <a:ext cx="2113975" cy="3171000"/>
          </a:xfrm>
          <a:prstGeom prst="rect">
            <a:avLst/>
          </a:prstGeom>
          <a:noFill/>
          <a:ln>
            <a:noFill/>
          </a:ln>
        </p:spPr>
      </p:pic>
      <p:pic>
        <p:nvPicPr>
          <p:cNvPr id="138" name="Google Shape;138;p1"/>
          <p:cNvPicPr preferRelativeResize="0"/>
          <p:nvPr/>
        </p:nvPicPr>
        <p:blipFill rotWithShape="1">
          <a:blip r:embed="rId4">
            <a:alphaModFix/>
          </a:blip>
          <a:srcRect b="0" l="0" r="0" t="0"/>
          <a:stretch/>
        </p:blipFill>
        <p:spPr>
          <a:xfrm>
            <a:off x="1782000" y="1248325"/>
            <a:ext cx="3050999" cy="40372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
          <p:cNvSpPr txBox="1"/>
          <p:nvPr>
            <p:ph type="title"/>
          </p:nvPr>
        </p:nvSpPr>
        <p:spPr>
          <a:xfrm>
            <a:off x="277934" y="293875"/>
            <a:ext cx="11647366"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Big Thank YOU to the DLC Committee Members</a:t>
            </a:r>
            <a:endParaRPr/>
          </a:p>
        </p:txBody>
      </p:sp>
      <p:sp>
        <p:nvSpPr>
          <p:cNvPr id="144" name="Google Shape;144;p2"/>
          <p:cNvSpPr txBox="1"/>
          <p:nvPr/>
        </p:nvSpPr>
        <p:spPr>
          <a:xfrm>
            <a:off x="552295" y="2890747"/>
            <a:ext cx="15636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t>Doug Kelly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Division G</a:t>
            </a:r>
            <a:endParaRPr b="0" i="0" sz="1400" u="none" cap="none" strike="noStrike">
              <a:solidFill>
                <a:srgbClr val="000000"/>
              </a:solidFill>
              <a:latin typeface="Arial"/>
              <a:ea typeface="Arial"/>
              <a:cs typeface="Arial"/>
              <a:sym typeface="Arial"/>
            </a:endParaRPr>
          </a:p>
        </p:txBody>
      </p:sp>
      <p:sp>
        <p:nvSpPr>
          <p:cNvPr id="145" name="Google Shape;145;p2"/>
          <p:cNvSpPr txBox="1"/>
          <p:nvPr/>
        </p:nvSpPr>
        <p:spPr>
          <a:xfrm>
            <a:off x="2836712" y="2782668"/>
            <a:ext cx="1686825"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Pebby Garner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Division H</a:t>
            </a:r>
            <a:endParaRPr b="0" i="0" sz="1400" u="none" cap="none" strike="noStrike">
              <a:solidFill>
                <a:srgbClr val="000000"/>
              </a:solidFill>
              <a:latin typeface="Arial"/>
              <a:ea typeface="Arial"/>
              <a:cs typeface="Arial"/>
              <a:sym typeface="Arial"/>
            </a:endParaRPr>
          </a:p>
        </p:txBody>
      </p:sp>
      <p:sp>
        <p:nvSpPr>
          <p:cNvPr id="146" name="Google Shape;146;p2"/>
          <p:cNvSpPr txBox="1"/>
          <p:nvPr/>
        </p:nvSpPr>
        <p:spPr>
          <a:xfrm>
            <a:off x="4980456" y="2781931"/>
            <a:ext cx="16869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t>Eddie Montemayor</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Division I</a:t>
            </a:r>
            <a:endParaRPr b="0" i="0" sz="1400" u="none" cap="none" strike="noStrike">
              <a:solidFill>
                <a:srgbClr val="000000"/>
              </a:solidFill>
              <a:latin typeface="Arial"/>
              <a:ea typeface="Arial"/>
              <a:cs typeface="Arial"/>
              <a:sym typeface="Arial"/>
            </a:endParaRPr>
          </a:p>
        </p:txBody>
      </p:sp>
      <p:sp>
        <p:nvSpPr>
          <p:cNvPr id="147" name="Google Shape;147;p2"/>
          <p:cNvSpPr txBox="1"/>
          <p:nvPr/>
        </p:nvSpPr>
        <p:spPr>
          <a:xfrm>
            <a:off x="6854075" y="2785300"/>
            <a:ext cx="21666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t>Desmond Callaway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Division J</a:t>
            </a:r>
            <a:endParaRPr b="0" i="0" sz="1400" u="none" cap="none" strike="noStrike">
              <a:solidFill>
                <a:srgbClr val="000000"/>
              </a:solidFill>
              <a:latin typeface="Arial"/>
              <a:ea typeface="Arial"/>
              <a:cs typeface="Arial"/>
              <a:sym typeface="Arial"/>
            </a:endParaRPr>
          </a:p>
        </p:txBody>
      </p:sp>
      <p:sp>
        <p:nvSpPr>
          <p:cNvPr id="148" name="Google Shape;148;p2"/>
          <p:cNvSpPr txBox="1"/>
          <p:nvPr/>
        </p:nvSpPr>
        <p:spPr>
          <a:xfrm>
            <a:off x="9020665" y="2785308"/>
            <a:ext cx="1975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t>Melody Moore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Division K</a:t>
            </a:r>
            <a:endParaRPr b="0" i="0" sz="1400" u="none" cap="none" strike="noStrike">
              <a:solidFill>
                <a:srgbClr val="000000"/>
              </a:solidFill>
              <a:latin typeface="Arial"/>
              <a:ea typeface="Arial"/>
              <a:cs typeface="Arial"/>
              <a:sym typeface="Arial"/>
            </a:endParaRPr>
          </a:p>
        </p:txBody>
      </p:sp>
      <p:sp>
        <p:nvSpPr>
          <p:cNvPr id="149" name="Google Shape;149;p2"/>
          <p:cNvSpPr txBox="1"/>
          <p:nvPr/>
        </p:nvSpPr>
        <p:spPr>
          <a:xfrm>
            <a:off x="927302" y="3602331"/>
            <a:ext cx="90069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committee has hereby identified, certified, interviewed and nominated candidates for </a:t>
            </a:r>
            <a:r>
              <a:rPr lang="en-US"/>
              <a:t>4 </a:t>
            </a:r>
            <a:r>
              <a:rPr b="0" i="0" lang="en-US" sz="1400" u="none" cap="none" strike="noStrike">
                <a:solidFill>
                  <a:srgbClr val="000000"/>
                </a:solidFill>
                <a:latin typeface="Arial"/>
                <a:ea typeface="Arial"/>
                <a:cs typeface="Arial"/>
                <a:sym typeface="Arial"/>
              </a:rPr>
              <a:t>elected positions. Since </a:t>
            </a:r>
            <a:r>
              <a:rPr lang="en-US"/>
              <a:t>we have 1 </a:t>
            </a:r>
            <a:r>
              <a:rPr lang="en-US"/>
              <a:t>Division</a:t>
            </a:r>
            <a:r>
              <a:rPr lang="en-US"/>
              <a:t> K and no other, we will be conducting Division Director interviews, to fill the candidate slate.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committee would like it to be known that we were all very impressed with the caliber of candidates we are moving forward this year. Candidates all exhibited passion for the Toastmasters Mission.</a:t>
            </a:r>
            <a:endParaRPr b="0" i="0" sz="1400" u="none" cap="none" strike="noStrike">
              <a:solidFill>
                <a:srgbClr val="000000"/>
              </a:solidFill>
              <a:latin typeface="Arial"/>
              <a:ea typeface="Arial"/>
              <a:cs typeface="Arial"/>
              <a:sym typeface="Arial"/>
            </a:endParaRPr>
          </a:p>
        </p:txBody>
      </p:sp>
      <p:sp>
        <p:nvSpPr>
          <p:cNvPr id="150" name="Google Shape;150;p2"/>
          <p:cNvSpPr txBox="1"/>
          <p:nvPr/>
        </p:nvSpPr>
        <p:spPr>
          <a:xfrm>
            <a:off x="6497859" y="5675240"/>
            <a:ext cx="55345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n-US" sz="1600"/>
              <a:t>Grace Bennett </a:t>
            </a:r>
            <a:r>
              <a:rPr b="0" i="0" lang="en-US" sz="1600" u="none" cap="none" strike="noStrike">
                <a:solidFill>
                  <a:srgbClr val="000000"/>
                </a:solidFill>
                <a:latin typeface="Arial"/>
                <a:ea typeface="Arial"/>
                <a:cs typeface="Arial"/>
                <a:sym typeface="Arial"/>
              </a:rPr>
              <a:t>served as alternate.</a:t>
            </a:r>
            <a:endParaRPr b="0" i="0" sz="1400" u="none" cap="none" strike="noStrike">
              <a:solidFill>
                <a:srgbClr val="000000"/>
              </a:solidFill>
              <a:latin typeface="Arial"/>
              <a:ea typeface="Arial"/>
              <a:cs typeface="Arial"/>
              <a:sym typeface="Arial"/>
            </a:endParaRPr>
          </a:p>
        </p:txBody>
      </p:sp>
      <p:pic>
        <p:nvPicPr>
          <p:cNvPr id="151" name="Google Shape;151;p2"/>
          <p:cNvPicPr preferRelativeResize="0"/>
          <p:nvPr/>
        </p:nvPicPr>
        <p:blipFill rotWithShape="1">
          <a:blip r:embed="rId3">
            <a:alphaModFix/>
          </a:blip>
          <a:srcRect b="0" l="0" r="0" t="0"/>
          <a:stretch/>
        </p:blipFill>
        <p:spPr>
          <a:xfrm>
            <a:off x="381010" y="1216858"/>
            <a:ext cx="1619204" cy="1485509"/>
          </a:xfrm>
          <a:prstGeom prst="rect">
            <a:avLst/>
          </a:prstGeom>
          <a:noFill/>
          <a:ln>
            <a:noFill/>
          </a:ln>
        </p:spPr>
      </p:pic>
      <p:sp>
        <p:nvSpPr>
          <p:cNvPr id="152" name="Google Shape;152;p2"/>
          <p:cNvSpPr txBox="1"/>
          <p:nvPr/>
        </p:nvSpPr>
        <p:spPr>
          <a:xfrm>
            <a:off x="3047260" y="3277331"/>
            <a:ext cx="60945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3" name="Google Shape;153;p2"/>
          <p:cNvSpPr txBox="1"/>
          <p:nvPr/>
        </p:nvSpPr>
        <p:spPr>
          <a:xfrm>
            <a:off x="3047260" y="3277331"/>
            <a:ext cx="60945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4" name="Google Shape;154;p2"/>
          <p:cNvSpPr txBox="1"/>
          <p:nvPr/>
        </p:nvSpPr>
        <p:spPr>
          <a:xfrm>
            <a:off x="3047260" y="3277331"/>
            <a:ext cx="60945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5" name="Google Shape;155;p2"/>
          <p:cNvSpPr txBox="1"/>
          <p:nvPr/>
        </p:nvSpPr>
        <p:spPr>
          <a:xfrm>
            <a:off x="3047260" y="3277331"/>
            <a:ext cx="60945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6" name="Google Shape;156;p2"/>
          <p:cNvSpPr txBox="1"/>
          <p:nvPr/>
        </p:nvSpPr>
        <p:spPr>
          <a:xfrm>
            <a:off x="3047260" y="3277331"/>
            <a:ext cx="60945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pic>
        <p:nvPicPr>
          <p:cNvPr id="157" name="Google Shape;157;p2"/>
          <p:cNvPicPr preferRelativeResize="0"/>
          <p:nvPr/>
        </p:nvPicPr>
        <p:blipFill rotWithShape="1">
          <a:blip r:embed="rId4">
            <a:alphaModFix/>
          </a:blip>
          <a:srcRect b="0" l="0" r="0" t="0"/>
          <a:stretch/>
        </p:blipFill>
        <p:spPr>
          <a:xfrm>
            <a:off x="4780308" y="1098448"/>
            <a:ext cx="1653467" cy="1528132"/>
          </a:xfrm>
          <a:prstGeom prst="rect">
            <a:avLst/>
          </a:prstGeom>
          <a:noFill/>
          <a:ln>
            <a:noFill/>
          </a:ln>
        </p:spPr>
      </p:pic>
      <p:pic>
        <p:nvPicPr>
          <p:cNvPr id="158" name="Google Shape;158;p2"/>
          <p:cNvPicPr preferRelativeResize="0"/>
          <p:nvPr/>
        </p:nvPicPr>
        <p:blipFill rotWithShape="1">
          <a:blip r:embed="rId5">
            <a:alphaModFix/>
          </a:blip>
          <a:srcRect b="0" l="0" r="0" t="0"/>
          <a:stretch/>
        </p:blipFill>
        <p:spPr>
          <a:xfrm>
            <a:off x="9020668" y="1173814"/>
            <a:ext cx="1571625" cy="1571625"/>
          </a:xfrm>
          <a:prstGeom prst="rect">
            <a:avLst/>
          </a:prstGeom>
          <a:noFill/>
          <a:ln>
            <a:noFill/>
          </a:ln>
        </p:spPr>
      </p:pic>
      <p:pic>
        <p:nvPicPr>
          <p:cNvPr id="159" name="Google Shape;159;p2"/>
          <p:cNvPicPr preferRelativeResize="0"/>
          <p:nvPr/>
        </p:nvPicPr>
        <p:blipFill rotWithShape="1">
          <a:blip r:embed="rId6">
            <a:alphaModFix/>
          </a:blip>
          <a:srcRect b="0" l="0" r="0" t="0"/>
          <a:stretch/>
        </p:blipFill>
        <p:spPr>
          <a:xfrm>
            <a:off x="6854081" y="1217525"/>
            <a:ext cx="1484189" cy="1484189"/>
          </a:xfrm>
          <a:prstGeom prst="rect">
            <a:avLst/>
          </a:prstGeom>
          <a:noFill/>
          <a:ln>
            <a:noFill/>
          </a:ln>
        </p:spPr>
      </p:pic>
      <p:pic>
        <p:nvPicPr>
          <p:cNvPr id="160" name="Google Shape;160;p2"/>
          <p:cNvPicPr preferRelativeResize="0"/>
          <p:nvPr/>
        </p:nvPicPr>
        <p:blipFill>
          <a:blip r:embed="rId7">
            <a:alphaModFix/>
          </a:blip>
          <a:stretch>
            <a:fillRect/>
          </a:stretch>
        </p:blipFill>
        <p:spPr>
          <a:xfrm>
            <a:off x="2714002" y="1256800"/>
            <a:ext cx="1484200" cy="1484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277934" y="293875"/>
            <a:ext cx="11647366"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sz="2800"/>
              <a:t>Nominees for District Director and Program Quality Director</a:t>
            </a:r>
            <a:endParaRPr/>
          </a:p>
        </p:txBody>
      </p:sp>
      <p:sp>
        <p:nvSpPr>
          <p:cNvPr id="166" name="Google Shape;166;p3"/>
          <p:cNvSpPr/>
          <p:nvPr>
            <p:ph idx="1" type="body"/>
          </p:nvPr>
        </p:nvSpPr>
        <p:spPr>
          <a:xfrm>
            <a:off x="6681168" y="3913937"/>
            <a:ext cx="2347380" cy="1557460"/>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p>
            <a:pPr indent="0" lvl="0" marL="0" marR="0" rtl="0" algn="ctr">
              <a:lnSpc>
                <a:spcPct val="80000"/>
              </a:lnSpc>
              <a:spcBef>
                <a:spcPts val="0"/>
              </a:spcBef>
              <a:spcAft>
                <a:spcPts val="0"/>
              </a:spcAft>
              <a:buClr>
                <a:schemeClr val="dk1"/>
              </a:buClr>
              <a:buSzPts val="1800"/>
              <a:buFont typeface="Arial"/>
              <a:buNone/>
            </a:pPr>
            <a:r>
              <a:rPr lang="en-US" sz="1125"/>
              <a:t>Program Quality Director Nominee</a:t>
            </a:r>
            <a:endParaRPr sz="1125"/>
          </a:p>
        </p:txBody>
      </p:sp>
      <p:sp>
        <p:nvSpPr>
          <p:cNvPr id="167" name="Google Shape;167;p3"/>
          <p:cNvSpPr txBox="1"/>
          <p:nvPr>
            <p:ph idx="3" type="body"/>
          </p:nvPr>
        </p:nvSpPr>
        <p:spPr>
          <a:xfrm>
            <a:off x="6847737" y="4162712"/>
            <a:ext cx="2014242" cy="531836"/>
          </a:xfrm>
          <a:prstGeom prst="rect">
            <a:avLst/>
          </a:prstGeom>
          <a:noFill/>
          <a:ln>
            <a:noFill/>
          </a:ln>
        </p:spPr>
        <p:txBody>
          <a:bodyPr anchorCtr="0" anchor="ctr" bIns="45700" lIns="0" spcFirstLastPara="1" rIns="0" wrap="square" tIns="45700">
            <a:noAutofit/>
          </a:bodyPr>
          <a:lstStyle/>
          <a:p>
            <a:pPr indent="0" lvl="0" marL="0" rtl="0" algn="ctr">
              <a:lnSpc>
                <a:spcPct val="90000"/>
              </a:lnSpc>
              <a:spcBef>
                <a:spcPts val="1000"/>
              </a:spcBef>
              <a:spcAft>
                <a:spcPts val="0"/>
              </a:spcAft>
              <a:buSzPts val="2800"/>
              <a:buNone/>
            </a:pPr>
            <a:r>
              <a:rPr lang="en-US"/>
              <a:t>Kevin F. Clark</a:t>
            </a:r>
            <a:endParaRPr/>
          </a:p>
        </p:txBody>
      </p:sp>
      <p:sp>
        <p:nvSpPr>
          <p:cNvPr id="168" name="Google Shape;168;p3"/>
          <p:cNvSpPr/>
          <p:nvPr>
            <p:ph idx="5" type="body"/>
          </p:nvPr>
        </p:nvSpPr>
        <p:spPr>
          <a:xfrm>
            <a:off x="1484525" y="4024190"/>
            <a:ext cx="2347380" cy="1557460"/>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p>
            <a:pPr indent="0" lvl="0" marL="0" marR="0" rtl="0" algn="ctr">
              <a:lnSpc>
                <a:spcPct val="90000"/>
              </a:lnSpc>
              <a:spcBef>
                <a:spcPts val="0"/>
              </a:spcBef>
              <a:spcAft>
                <a:spcPts val="0"/>
              </a:spcAft>
              <a:buClr>
                <a:schemeClr val="dk1"/>
              </a:buClr>
              <a:buSzPts val="1800"/>
              <a:buFont typeface="Arial"/>
              <a:buNone/>
            </a:pPr>
            <a:r>
              <a:rPr lang="en-US" sz="1530"/>
              <a:t>District Director Nominee</a:t>
            </a:r>
            <a:endParaRPr sz="1530"/>
          </a:p>
        </p:txBody>
      </p:sp>
      <p:sp>
        <p:nvSpPr>
          <p:cNvPr id="169" name="Google Shape;169;p3"/>
          <p:cNvSpPr txBox="1"/>
          <p:nvPr>
            <p:ph idx="6" type="body"/>
          </p:nvPr>
        </p:nvSpPr>
        <p:spPr>
          <a:xfrm>
            <a:off x="1651094" y="4244697"/>
            <a:ext cx="2014242" cy="531836"/>
          </a:xfrm>
          <a:prstGeom prst="rect">
            <a:avLst/>
          </a:prstGeom>
          <a:noFill/>
          <a:ln>
            <a:noFill/>
          </a:ln>
        </p:spPr>
        <p:txBody>
          <a:bodyPr anchorCtr="0" anchor="ctr" bIns="45700" lIns="0" spcFirstLastPara="1" rIns="0" wrap="square" tIns="45700">
            <a:noAutofit/>
          </a:bodyPr>
          <a:lstStyle/>
          <a:p>
            <a:pPr indent="0" lvl="0" marL="0" rtl="0" algn="ctr">
              <a:lnSpc>
                <a:spcPct val="90000"/>
              </a:lnSpc>
              <a:spcBef>
                <a:spcPts val="1000"/>
              </a:spcBef>
              <a:spcAft>
                <a:spcPts val="0"/>
              </a:spcAft>
              <a:buSzPts val="2800"/>
              <a:buNone/>
            </a:pPr>
            <a:r>
              <a:rPr lang="en-US"/>
              <a:t>Yiting Liu, DTM</a:t>
            </a:r>
            <a:endParaRPr/>
          </a:p>
        </p:txBody>
      </p:sp>
      <p:pic>
        <p:nvPicPr>
          <p:cNvPr id="170" name="Google Shape;170;p3"/>
          <p:cNvPicPr preferRelativeResize="0"/>
          <p:nvPr>
            <p:ph idx="4" type="pic"/>
          </p:nvPr>
        </p:nvPicPr>
        <p:blipFill rotWithShape="1">
          <a:blip r:embed="rId3">
            <a:alphaModFix/>
          </a:blip>
          <a:srcRect b="31" l="0" r="0" t="32"/>
          <a:stretch/>
        </p:blipFill>
        <p:spPr>
          <a:xfrm>
            <a:off x="1490460" y="1953118"/>
            <a:ext cx="2335511" cy="2071068"/>
          </a:xfrm>
          <a:prstGeom prst="rect">
            <a:avLst/>
          </a:prstGeom>
          <a:noFill/>
          <a:ln>
            <a:noFill/>
          </a:ln>
        </p:spPr>
      </p:pic>
      <p:pic>
        <p:nvPicPr>
          <p:cNvPr descr="A person with a beard and glasses&#10;&#10;Description automatically generated with low confidence" id="171" name="Google Shape;171;p3"/>
          <p:cNvPicPr preferRelativeResize="0"/>
          <p:nvPr>
            <p:ph idx="2" type="pic"/>
          </p:nvPr>
        </p:nvPicPr>
        <p:blipFill rotWithShape="1">
          <a:blip r:embed="rId4">
            <a:alphaModFix/>
          </a:blip>
          <a:srcRect b="2987" l="0" r="0" t="2988"/>
          <a:stretch/>
        </p:blipFill>
        <p:spPr>
          <a:xfrm>
            <a:off x="6693037" y="1842869"/>
            <a:ext cx="2335511" cy="20710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
          <p:cNvSpPr txBox="1"/>
          <p:nvPr>
            <p:ph type="title"/>
          </p:nvPr>
        </p:nvSpPr>
        <p:spPr>
          <a:xfrm>
            <a:off x="277934" y="293875"/>
            <a:ext cx="11647366"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Nominees for Club Growth Director</a:t>
            </a:r>
            <a:endParaRPr/>
          </a:p>
        </p:txBody>
      </p:sp>
      <p:pic>
        <p:nvPicPr>
          <p:cNvPr descr="A person smiling for the camera&#10;&#10;Description automatically generated with medium confidence" id="177" name="Google Shape;177;p4"/>
          <p:cNvPicPr preferRelativeResize="0"/>
          <p:nvPr>
            <p:ph idx="2" type="pic"/>
          </p:nvPr>
        </p:nvPicPr>
        <p:blipFill rotWithShape="1">
          <a:blip r:embed="rId3">
            <a:alphaModFix/>
          </a:blip>
          <a:srcRect b="5918" l="0" r="0" t="5919"/>
          <a:stretch/>
        </p:blipFill>
        <p:spPr>
          <a:xfrm>
            <a:off x="7154863" y="1798638"/>
            <a:ext cx="2335212" cy="2070100"/>
          </a:xfrm>
          <a:prstGeom prst="rect">
            <a:avLst/>
          </a:prstGeom>
          <a:noFill/>
          <a:ln>
            <a:noFill/>
          </a:ln>
        </p:spPr>
      </p:pic>
      <p:sp>
        <p:nvSpPr>
          <p:cNvPr id="178" name="Google Shape;178;p4"/>
          <p:cNvSpPr/>
          <p:nvPr>
            <p:ph idx="1" type="body"/>
          </p:nvPr>
        </p:nvSpPr>
        <p:spPr>
          <a:xfrm>
            <a:off x="7154937" y="3879314"/>
            <a:ext cx="2347380" cy="1581082"/>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p>
            <a:pPr indent="0" lvl="0" marL="0" marR="0" rtl="0" algn="ctr">
              <a:lnSpc>
                <a:spcPct val="80000"/>
              </a:lnSpc>
              <a:spcBef>
                <a:spcPts val="0"/>
              </a:spcBef>
              <a:spcAft>
                <a:spcPts val="0"/>
              </a:spcAft>
              <a:buClr>
                <a:schemeClr val="dk1"/>
              </a:buClr>
              <a:buSzPts val="1800"/>
              <a:buFont typeface="Arial"/>
              <a:buNone/>
            </a:pPr>
            <a:r>
              <a:rPr lang="en-US" sz="1125"/>
              <a:t>Club Growth Director Nominee</a:t>
            </a:r>
            <a:endParaRPr sz="1125"/>
          </a:p>
        </p:txBody>
      </p:sp>
      <p:sp>
        <p:nvSpPr>
          <p:cNvPr id="179" name="Google Shape;179;p4"/>
          <p:cNvSpPr txBox="1"/>
          <p:nvPr>
            <p:ph idx="3" type="body"/>
          </p:nvPr>
        </p:nvSpPr>
        <p:spPr>
          <a:xfrm>
            <a:off x="7315571" y="4059768"/>
            <a:ext cx="2014242" cy="531836"/>
          </a:xfrm>
          <a:prstGeom prst="rect">
            <a:avLst/>
          </a:prstGeom>
          <a:noFill/>
          <a:ln>
            <a:noFill/>
          </a:ln>
        </p:spPr>
        <p:txBody>
          <a:bodyPr anchorCtr="0" anchor="ctr" bIns="45700" lIns="0" spcFirstLastPara="1" rIns="0" wrap="square" tIns="45700">
            <a:noAutofit/>
          </a:bodyPr>
          <a:lstStyle/>
          <a:p>
            <a:pPr indent="0" lvl="0" marL="0" rtl="0" algn="ctr">
              <a:lnSpc>
                <a:spcPct val="90000"/>
              </a:lnSpc>
              <a:spcBef>
                <a:spcPts val="1000"/>
              </a:spcBef>
              <a:spcAft>
                <a:spcPts val="0"/>
              </a:spcAft>
              <a:buSzPts val="2800"/>
              <a:buNone/>
            </a:pPr>
            <a:r>
              <a:rPr lang="en-US"/>
              <a:t>Chris Miller</a:t>
            </a:r>
            <a:endParaRPr/>
          </a:p>
        </p:txBody>
      </p:sp>
      <p:sp>
        <p:nvSpPr>
          <p:cNvPr id="180" name="Google Shape;180;p4"/>
          <p:cNvSpPr/>
          <p:nvPr>
            <p:ph idx="5" type="body"/>
          </p:nvPr>
        </p:nvSpPr>
        <p:spPr>
          <a:xfrm>
            <a:off x="1490460" y="3879314"/>
            <a:ext cx="2347380" cy="1581082"/>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p>
            <a:pPr indent="0" lvl="0" marL="0" marR="0" rtl="0" algn="ctr">
              <a:lnSpc>
                <a:spcPct val="80000"/>
              </a:lnSpc>
              <a:spcBef>
                <a:spcPts val="0"/>
              </a:spcBef>
              <a:spcAft>
                <a:spcPts val="0"/>
              </a:spcAft>
              <a:buClr>
                <a:schemeClr val="dk1"/>
              </a:buClr>
              <a:buSzPts val="1800"/>
              <a:buFont typeface="Arial"/>
              <a:buNone/>
            </a:pPr>
            <a:r>
              <a:rPr lang="en-US" sz="1125"/>
              <a:t>Club Growth Director Nominee</a:t>
            </a:r>
            <a:endParaRPr sz="1125"/>
          </a:p>
        </p:txBody>
      </p:sp>
      <p:sp>
        <p:nvSpPr>
          <p:cNvPr id="181" name="Google Shape;181;p4"/>
          <p:cNvSpPr txBox="1"/>
          <p:nvPr>
            <p:ph idx="6" type="body"/>
          </p:nvPr>
        </p:nvSpPr>
        <p:spPr>
          <a:xfrm>
            <a:off x="1651094" y="4244697"/>
            <a:ext cx="2014242" cy="531836"/>
          </a:xfrm>
          <a:prstGeom prst="rect">
            <a:avLst/>
          </a:prstGeom>
          <a:noFill/>
          <a:ln>
            <a:noFill/>
          </a:ln>
        </p:spPr>
        <p:txBody>
          <a:bodyPr anchorCtr="0" anchor="ctr" bIns="45700" lIns="0" spcFirstLastPara="1" rIns="0" wrap="square" tIns="45700">
            <a:noAutofit/>
          </a:bodyPr>
          <a:lstStyle/>
          <a:p>
            <a:pPr indent="0" lvl="0" marL="0" rtl="0" algn="ctr">
              <a:lnSpc>
                <a:spcPct val="90000"/>
              </a:lnSpc>
              <a:spcBef>
                <a:spcPts val="1000"/>
              </a:spcBef>
              <a:spcAft>
                <a:spcPts val="0"/>
              </a:spcAft>
              <a:buSzPts val="2800"/>
              <a:buNone/>
            </a:pPr>
            <a:r>
              <a:rPr lang="en-US"/>
              <a:t>Dawn  </a:t>
            </a:r>
            <a:r>
              <a:rPr lang="en-US">
                <a:solidFill>
                  <a:srgbClr val="222222"/>
                </a:solidFill>
                <a:highlight>
                  <a:srgbClr val="FFFFFF"/>
                </a:highlight>
              </a:rPr>
              <a:t>Trenholm Colvin</a:t>
            </a:r>
            <a:endParaRPr sz="2800"/>
          </a:p>
        </p:txBody>
      </p:sp>
      <p:pic>
        <p:nvPicPr>
          <p:cNvPr id="182" name="Google Shape;182;p4"/>
          <p:cNvPicPr preferRelativeResize="0"/>
          <p:nvPr/>
        </p:nvPicPr>
        <p:blipFill>
          <a:blip r:embed="rId4">
            <a:alphaModFix/>
          </a:blip>
          <a:stretch>
            <a:fillRect/>
          </a:stretch>
        </p:blipFill>
        <p:spPr>
          <a:xfrm>
            <a:off x="1696188" y="1547824"/>
            <a:ext cx="1924050"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277934" y="293875"/>
            <a:ext cx="11647366" cy="6492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Division I, H and G Candidates</a:t>
            </a:r>
            <a:endParaRPr/>
          </a:p>
        </p:txBody>
      </p:sp>
      <p:sp>
        <p:nvSpPr>
          <p:cNvPr id="188" name="Google Shape;188;p6"/>
          <p:cNvSpPr/>
          <p:nvPr>
            <p:ph idx="5" type="body"/>
          </p:nvPr>
        </p:nvSpPr>
        <p:spPr>
          <a:xfrm>
            <a:off x="4335250" y="4024190"/>
            <a:ext cx="2347500" cy="1562700"/>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p>
            <a:pPr indent="0" lvl="0" marL="0" marR="0" rtl="0" algn="ctr">
              <a:lnSpc>
                <a:spcPct val="80000"/>
              </a:lnSpc>
              <a:spcBef>
                <a:spcPts val="0"/>
              </a:spcBef>
              <a:spcAft>
                <a:spcPts val="0"/>
              </a:spcAft>
              <a:buClr>
                <a:schemeClr val="dk1"/>
              </a:buClr>
              <a:buSzPts val="1800"/>
              <a:buFont typeface="Arial"/>
              <a:buNone/>
            </a:pPr>
            <a:r>
              <a:rPr lang="en-US" sz="1625"/>
              <a:t>Division I Nominee </a:t>
            </a:r>
            <a:endParaRPr sz="1625"/>
          </a:p>
        </p:txBody>
      </p:sp>
      <p:sp>
        <p:nvSpPr>
          <p:cNvPr id="189" name="Google Shape;189;p6"/>
          <p:cNvSpPr txBox="1"/>
          <p:nvPr>
            <p:ph idx="6" type="body"/>
          </p:nvPr>
        </p:nvSpPr>
        <p:spPr>
          <a:xfrm>
            <a:off x="4501819" y="4024197"/>
            <a:ext cx="2014200" cy="531900"/>
          </a:xfrm>
          <a:prstGeom prst="rect">
            <a:avLst/>
          </a:prstGeom>
          <a:noFill/>
          <a:ln>
            <a:noFill/>
          </a:ln>
        </p:spPr>
        <p:txBody>
          <a:bodyPr anchorCtr="0" anchor="ctr" bIns="45700" lIns="0" spcFirstLastPara="1" rIns="0" wrap="square" tIns="45700">
            <a:noAutofit/>
          </a:bodyPr>
          <a:lstStyle/>
          <a:p>
            <a:pPr indent="0" lvl="0" marL="0" rtl="0" algn="ctr">
              <a:lnSpc>
                <a:spcPct val="90000"/>
              </a:lnSpc>
              <a:spcBef>
                <a:spcPts val="1000"/>
              </a:spcBef>
              <a:spcAft>
                <a:spcPts val="0"/>
              </a:spcAft>
              <a:buSzPts val="2800"/>
              <a:buNone/>
            </a:pPr>
            <a:r>
              <a:rPr lang="en-US"/>
              <a:t>Harvey Jenkins</a:t>
            </a:r>
            <a:endParaRPr/>
          </a:p>
        </p:txBody>
      </p:sp>
      <p:pic>
        <p:nvPicPr>
          <p:cNvPr id="190" name="Google Shape;190;p6"/>
          <p:cNvPicPr preferRelativeResize="0"/>
          <p:nvPr/>
        </p:nvPicPr>
        <p:blipFill>
          <a:blip r:embed="rId3">
            <a:alphaModFix/>
          </a:blip>
          <a:stretch>
            <a:fillRect/>
          </a:stretch>
        </p:blipFill>
        <p:spPr>
          <a:xfrm>
            <a:off x="4721125" y="1909650"/>
            <a:ext cx="1575625" cy="211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
          <p:cNvSpPr txBox="1"/>
          <p:nvPr>
            <p:ph type="title"/>
          </p:nvPr>
        </p:nvSpPr>
        <p:spPr>
          <a:xfrm>
            <a:off x="2725849" y="817225"/>
            <a:ext cx="6997500" cy="690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a:t>Division G, H, J and K Nominees</a:t>
            </a:r>
            <a:endParaRPr/>
          </a:p>
        </p:txBody>
      </p:sp>
      <p:sp>
        <p:nvSpPr>
          <p:cNvPr id="196" name="Google Shape;196;p5"/>
          <p:cNvSpPr/>
          <p:nvPr>
            <p:ph idx="5" type="body"/>
          </p:nvPr>
        </p:nvSpPr>
        <p:spPr>
          <a:xfrm>
            <a:off x="1484525" y="4024190"/>
            <a:ext cx="2347380" cy="1365954"/>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p>
            <a:pPr indent="0" lvl="0" marL="0" marR="0" rtl="0" algn="ctr">
              <a:lnSpc>
                <a:spcPct val="80000"/>
              </a:lnSpc>
              <a:spcBef>
                <a:spcPts val="0"/>
              </a:spcBef>
              <a:spcAft>
                <a:spcPts val="0"/>
              </a:spcAft>
              <a:buClr>
                <a:schemeClr val="dk1"/>
              </a:buClr>
              <a:buSzPts val="1800"/>
              <a:buFont typeface="Arial"/>
              <a:buNone/>
            </a:pPr>
            <a:r>
              <a:rPr lang="en-US" sz="1685"/>
              <a:t>Division K Nominee</a:t>
            </a:r>
            <a:endParaRPr sz="1685"/>
          </a:p>
        </p:txBody>
      </p:sp>
      <p:sp>
        <p:nvSpPr>
          <p:cNvPr id="197" name="Google Shape;197;p5"/>
          <p:cNvSpPr/>
          <p:nvPr>
            <p:ph idx="8" type="body"/>
          </p:nvPr>
        </p:nvSpPr>
        <p:spPr>
          <a:xfrm>
            <a:off x="8354160" y="4024190"/>
            <a:ext cx="2347380" cy="1365954"/>
          </a:xfrm>
          <a:prstGeom prst="roundRect">
            <a:avLst>
              <a:gd fmla="val 942" name="adj"/>
            </a:avLst>
          </a:prstGeom>
          <a:solidFill>
            <a:srgbClr val="FFFFFF"/>
          </a:solidFill>
          <a:ln>
            <a:noFill/>
          </a:ln>
          <a:effectLst>
            <a:outerShdw blurRad="38100" rotWithShape="0" algn="tl" dir="5400000" dist="12700">
              <a:srgbClr val="000000">
                <a:alpha val="34117"/>
              </a:srgbClr>
            </a:outerShdw>
          </a:effectLst>
        </p:spPr>
        <p:txBody>
          <a:bodyPr anchorCtr="0" anchor="t" bIns="365750" lIns="91425" spcFirstLastPara="1" rIns="91425" wrap="square" tIns="914400">
            <a:normAutofit/>
          </a:bodyPr>
          <a:lstStyle/>
          <a:p>
            <a:pPr indent="0" lvl="0" marL="0" marR="0" rtl="0" algn="ctr">
              <a:lnSpc>
                <a:spcPct val="80000"/>
              </a:lnSpc>
              <a:spcBef>
                <a:spcPts val="0"/>
              </a:spcBef>
              <a:spcAft>
                <a:spcPts val="0"/>
              </a:spcAft>
              <a:buClr>
                <a:schemeClr val="dk1"/>
              </a:buClr>
              <a:buSzPts val="1800"/>
              <a:buFont typeface="Arial"/>
              <a:buNone/>
            </a:pPr>
            <a:r>
              <a:rPr lang="en-US" sz="1785"/>
              <a:t>Division J Nominee</a:t>
            </a:r>
            <a:endParaRPr sz="1785"/>
          </a:p>
        </p:txBody>
      </p:sp>
      <p:pic>
        <p:nvPicPr>
          <p:cNvPr id="198" name="Google Shape;198;p5"/>
          <p:cNvPicPr preferRelativeResize="0"/>
          <p:nvPr/>
        </p:nvPicPr>
        <p:blipFill>
          <a:blip r:embed="rId3">
            <a:alphaModFix/>
          </a:blip>
          <a:stretch>
            <a:fillRect/>
          </a:stretch>
        </p:blipFill>
        <p:spPr>
          <a:xfrm>
            <a:off x="1586655" y="1917094"/>
            <a:ext cx="2143125" cy="2143125"/>
          </a:xfrm>
          <a:prstGeom prst="rect">
            <a:avLst/>
          </a:prstGeom>
          <a:noFill/>
          <a:ln>
            <a:noFill/>
          </a:ln>
        </p:spPr>
      </p:pic>
      <p:pic>
        <p:nvPicPr>
          <p:cNvPr id="199" name="Google Shape;199;p5"/>
          <p:cNvPicPr preferRelativeResize="0"/>
          <p:nvPr/>
        </p:nvPicPr>
        <p:blipFill>
          <a:blip r:embed="rId3">
            <a:alphaModFix/>
          </a:blip>
          <a:stretch>
            <a:fillRect/>
          </a:stretch>
        </p:blipFill>
        <p:spPr>
          <a:xfrm>
            <a:off x="8456293" y="1917106"/>
            <a:ext cx="2143125" cy="214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