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6" r:id="rId2"/>
    <p:sldId id="267" r:id="rId3"/>
    <p:sldId id="268" r:id="rId4"/>
    <p:sldId id="2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2961C9-C7F6-463E-97DE-7A09962D9DBD}" v="6" dt="2024-05-17T12:39:00.3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08" autoAdjust="0"/>
    <p:restoredTop sz="94660"/>
  </p:normalViewPr>
  <p:slideViewPr>
    <p:cSldViewPr snapToGrid="0">
      <p:cViewPr varScale="1">
        <p:scale>
          <a:sx n="82" d="100"/>
          <a:sy n="82" d="100"/>
        </p:scale>
        <p:origin x="61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EE7B9-D896-4D3B-B634-1C9F3180C58B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A01B6-69EA-401D-8B8A-E90CFCD01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04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15a3d56541d_0_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8" name="Google Shape;368;g15a3d56541d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Left_Text Right">
  <p:cSld name="Title and Text Left_Text Righ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9"/>
          <p:cNvSpPr/>
          <p:nvPr/>
        </p:nvSpPr>
        <p:spPr>
          <a:xfrm>
            <a:off x="6096000" y="0"/>
            <a:ext cx="6096000" cy="620877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49"/>
          <p:cNvSpPr txBox="1">
            <a:spLocks noGrp="1"/>
          </p:cNvSpPr>
          <p:nvPr>
            <p:ph type="title"/>
          </p:nvPr>
        </p:nvSpPr>
        <p:spPr>
          <a:xfrm>
            <a:off x="277934" y="295773"/>
            <a:ext cx="5495544" cy="649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9"/>
          <p:cNvSpPr txBox="1">
            <a:spLocks noGrp="1"/>
          </p:cNvSpPr>
          <p:nvPr>
            <p:ph type="body" idx="1"/>
          </p:nvPr>
        </p:nvSpPr>
        <p:spPr>
          <a:xfrm>
            <a:off x="277934" y="1535080"/>
            <a:ext cx="5498276" cy="4332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0" name="Google Shape;20;p49"/>
          <p:cNvSpPr txBox="1">
            <a:spLocks noGrp="1"/>
          </p:cNvSpPr>
          <p:nvPr>
            <p:ph type="sldNum" idx="12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" name="Google Shape;21;p49"/>
          <p:cNvSpPr txBox="1">
            <a:spLocks noGrp="1"/>
          </p:cNvSpPr>
          <p:nvPr>
            <p:ph type="body" idx="2"/>
          </p:nvPr>
        </p:nvSpPr>
        <p:spPr>
          <a:xfrm>
            <a:off x="6429756" y="419100"/>
            <a:ext cx="5495544" cy="544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solidFill>
                  <a:schemeClr val="dk1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solidFill>
                  <a:schemeClr val="dk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solidFill>
                  <a:schemeClr val="dk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6531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Slide-dark 2 Lines 2List">
  <p:cSld name="5_Title Slide-dark 2 Lines 2Lis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/>
          <p:nvPr/>
        </p:nvSpPr>
        <p:spPr>
          <a:xfrm rot="10800000">
            <a:off x="-6282" y="0"/>
            <a:ext cx="12204565" cy="6858000"/>
          </a:xfrm>
          <a:prstGeom prst="rect">
            <a:avLst/>
          </a:prstGeom>
          <a:gradFill>
            <a:gsLst>
              <a:gs pos="0">
                <a:srgbClr val="3B0104"/>
              </a:gs>
              <a:gs pos="74000">
                <a:srgbClr val="781327"/>
              </a:gs>
              <a:gs pos="100000">
                <a:srgbClr val="781327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9"/>
          <p:cNvSpPr txBox="1">
            <a:spLocks noGrp="1"/>
          </p:cNvSpPr>
          <p:nvPr>
            <p:ph type="title"/>
          </p:nvPr>
        </p:nvSpPr>
        <p:spPr>
          <a:xfrm>
            <a:off x="838200" y="1825307"/>
            <a:ext cx="10515600" cy="1402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500">
                <a:solidFill>
                  <a:srgbClr val="FFF0A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body" idx="1"/>
          </p:nvPr>
        </p:nvSpPr>
        <p:spPr>
          <a:xfrm>
            <a:off x="2197100" y="3354783"/>
            <a:ext cx="7797800" cy="666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3" name="Google Shape;83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3524" y="499192"/>
            <a:ext cx="3044952" cy="6949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4" name="Google Shape;84;p19"/>
          <p:cNvCxnSpPr/>
          <p:nvPr/>
        </p:nvCxnSpPr>
        <p:spPr>
          <a:xfrm>
            <a:off x="1422400" y="1570566"/>
            <a:ext cx="93472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5" name="Google Shape;85;p19"/>
          <p:cNvSpPr txBox="1">
            <a:spLocks noGrp="1"/>
          </p:cNvSpPr>
          <p:nvPr>
            <p:ph type="body" idx="2"/>
          </p:nvPr>
        </p:nvSpPr>
        <p:spPr>
          <a:xfrm>
            <a:off x="838200" y="4129572"/>
            <a:ext cx="5257800" cy="2412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Font typeface="Arial"/>
              <a:buNone/>
              <a:defRPr sz="2000">
                <a:solidFill>
                  <a:srgbClr val="F8F8F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rial"/>
              <a:buNone/>
              <a:defRPr>
                <a:solidFill>
                  <a:srgbClr val="F8F8F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None/>
              <a:defRPr>
                <a:solidFill>
                  <a:srgbClr val="F8F8F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None/>
              <a:defRPr>
                <a:solidFill>
                  <a:srgbClr val="F8F8F8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body" idx="3"/>
          </p:nvPr>
        </p:nvSpPr>
        <p:spPr>
          <a:xfrm>
            <a:off x="6096000" y="4129572"/>
            <a:ext cx="5257800" cy="2412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Font typeface="Arial"/>
              <a:buNone/>
              <a:defRPr sz="2000">
                <a:solidFill>
                  <a:srgbClr val="F8F8F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rial"/>
              <a:buNone/>
              <a:defRPr>
                <a:solidFill>
                  <a:srgbClr val="F8F8F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None/>
              <a:defRPr>
                <a:solidFill>
                  <a:srgbClr val="F8F8F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None/>
              <a:defRPr>
                <a:solidFill>
                  <a:srgbClr val="F8F8F8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164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/Conclusion">
  <p:cSld name="Agenda/Conclusion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1"/>
          <p:cNvSpPr/>
          <p:nvPr/>
        </p:nvSpPr>
        <p:spPr>
          <a:xfrm rot="10800000">
            <a:off x="-6282" y="0"/>
            <a:ext cx="12204565" cy="6858000"/>
          </a:xfrm>
          <a:prstGeom prst="rect">
            <a:avLst/>
          </a:prstGeom>
          <a:gradFill>
            <a:gsLst>
              <a:gs pos="0">
                <a:srgbClr val="3B0104"/>
              </a:gs>
              <a:gs pos="74000">
                <a:srgbClr val="781327"/>
              </a:gs>
              <a:gs pos="100000">
                <a:srgbClr val="781327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9" name="Google Shape;89;p21"/>
          <p:cNvCxnSpPr/>
          <p:nvPr/>
        </p:nvCxnSpPr>
        <p:spPr>
          <a:xfrm>
            <a:off x="406400" y="989880"/>
            <a:ext cx="7112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90" name="Google Shape;90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3559" y="6316627"/>
            <a:ext cx="1773873" cy="40484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1" name="Google Shape;91;p21"/>
          <p:cNvCxnSpPr/>
          <p:nvPr/>
        </p:nvCxnSpPr>
        <p:spPr>
          <a:xfrm>
            <a:off x="5571241" y="1662651"/>
            <a:ext cx="0" cy="3960375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2" name="Google Shape;92;p21"/>
          <p:cNvSpPr txBox="1">
            <a:spLocks noGrp="1"/>
          </p:cNvSpPr>
          <p:nvPr>
            <p:ph type="body" idx="1"/>
          </p:nvPr>
        </p:nvSpPr>
        <p:spPr>
          <a:xfrm>
            <a:off x="304799" y="295772"/>
            <a:ext cx="11484864" cy="649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3600" b="1" i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21"/>
          <p:cNvSpPr txBox="1">
            <a:spLocks noGrp="1"/>
          </p:cNvSpPr>
          <p:nvPr>
            <p:ph type="body" idx="2"/>
          </p:nvPr>
        </p:nvSpPr>
        <p:spPr>
          <a:xfrm>
            <a:off x="1055899" y="2461318"/>
            <a:ext cx="4515340" cy="300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4000" b="1" i="0">
                <a:solidFill>
                  <a:srgbClr val="FEEE9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21"/>
          <p:cNvSpPr txBox="1">
            <a:spLocks noGrp="1"/>
          </p:cNvSpPr>
          <p:nvPr>
            <p:ph type="body" idx="3"/>
          </p:nvPr>
        </p:nvSpPr>
        <p:spPr>
          <a:xfrm>
            <a:off x="5977291" y="2461318"/>
            <a:ext cx="5812372" cy="300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3000"/>
              </a:spcBef>
              <a:spcAft>
                <a:spcPts val="0"/>
              </a:spcAft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431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sign Option 1">
  <p:cSld name="Design Option 1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5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6208776"/>
          </a:xfrm>
          <a:prstGeom prst="rect">
            <a:avLst/>
          </a:prstGeom>
          <a:noFill/>
          <a:ln>
            <a:noFill/>
          </a:ln>
        </p:spPr>
      </p:sp>
      <p:sp>
        <p:nvSpPr>
          <p:cNvPr id="97" name="Google Shape;97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98" name="Google Shape;98;p25"/>
          <p:cNvCxnSpPr/>
          <p:nvPr/>
        </p:nvCxnSpPr>
        <p:spPr>
          <a:xfrm>
            <a:off x="406400" y="989880"/>
            <a:ext cx="7112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9" name="Google Shape;99;p25"/>
          <p:cNvSpPr txBox="1">
            <a:spLocks noGrp="1"/>
          </p:cNvSpPr>
          <p:nvPr>
            <p:ph type="body" idx="1"/>
          </p:nvPr>
        </p:nvSpPr>
        <p:spPr>
          <a:xfrm>
            <a:off x="304799" y="295772"/>
            <a:ext cx="11484864" cy="649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3600" b="1" i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25"/>
          <p:cNvSpPr/>
          <p:nvPr/>
        </p:nvSpPr>
        <p:spPr>
          <a:xfrm>
            <a:off x="0" y="6212926"/>
            <a:ext cx="12192000" cy="645074"/>
          </a:xfrm>
          <a:prstGeom prst="rect">
            <a:avLst/>
          </a:prstGeom>
          <a:solidFill>
            <a:srgbClr val="7813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1" name="Google Shape;101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3559" y="6316627"/>
            <a:ext cx="1773873" cy="4048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426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5651d528c9_0_11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g15651d528c9_0_1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05" name="Google Shape;105;g15651d528c9_0_11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4791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1"/>
          <p:cNvSpPr txBox="1">
            <a:spLocks noGrp="1"/>
          </p:cNvSpPr>
          <p:nvPr>
            <p:ph type="ctrTitle"/>
          </p:nvPr>
        </p:nvSpPr>
        <p:spPr>
          <a:xfrm>
            <a:off x="1524000" y="3200400"/>
            <a:ext cx="9144000" cy="73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500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41"/>
          <p:cNvSpPr txBox="1">
            <a:spLocks noGrp="1"/>
          </p:cNvSpPr>
          <p:nvPr>
            <p:ph type="subTitle" idx="1"/>
          </p:nvPr>
        </p:nvSpPr>
        <p:spPr>
          <a:xfrm>
            <a:off x="1524000" y="419557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cxnSp>
        <p:nvCxnSpPr>
          <p:cNvPr id="109" name="Google Shape;109;p41"/>
          <p:cNvCxnSpPr/>
          <p:nvPr/>
        </p:nvCxnSpPr>
        <p:spPr>
          <a:xfrm>
            <a:off x="1422400" y="2743200"/>
            <a:ext cx="9347200" cy="0"/>
          </a:xfrm>
          <a:prstGeom prst="straightConnector1">
            <a:avLst/>
          </a:prstGeom>
          <a:noFill/>
          <a:ln w="9525" cap="flat" cmpd="sng">
            <a:solidFill>
              <a:srgbClr val="004165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10" name="Google Shape;110;p41" descr="Toastmasters International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704715" y="1830810"/>
            <a:ext cx="2782570" cy="4308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6244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ntent">
  <p:cSld name="Title and Three Conten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5"/>
          <p:cNvSpPr txBox="1">
            <a:spLocks noGrp="1"/>
          </p:cNvSpPr>
          <p:nvPr>
            <p:ph type="title"/>
          </p:nvPr>
        </p:nvSpPr>
        <p:spPr>
          <a:xfrm>
            <a:off x="277934" y="293875"/>
            <a:ext cx="11647366" cy="649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45"/>
          <p:cNvSpPr txBox="1">
            <a:spLocks noGrp="1"/>
          </p:cNvSpPr>
          <p:nvPr>
            <p:ph type="sldNum" idx="12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4" name="Google Shape;114;p45"/>
          <p:cNvSpPr>
            <a:spLocks noGrp="1"/>
          </p:cNvSpPr>
          <p:nvPr>
            <p:ph type="body" idx="1"/>
          </p:nvPr>
        </p:nvSpPr>
        <p:spPr>
          <a:xfrm>
            <a:off x="8382000" y="2005584"/>
            <a:ext cx="3200400" cy="3140075"/>
          </a:xfrm>
          <a:prstGeom prst="roundRect">
            <a:avLst>
              <a:gd name="adj" fmla="val 942"/>
            </a:avLst>
          </a:prstGeom>
          <a:solidFill>
            <a:srgbClr val="FFFFFF"/>
          </a:solidFill>
          <a:ln>
            <a:noFill/>
          </a:ln>
          <a:effectLst>
            <a:outerShdw blurRad="38100" dist="12700" dir="5400000" algn="tl" rotWithShape="0">
              <a:srgbClr val="000000">
                <a:alpha val="27058"/>
              </a:srgbClr>
            </a:outerShdw>
          </a:effectLst>
        </p:spPr>
        <p:txBody>
          <a:bodyPr spcFirstLastPara="1" wrap="square" lIns="365750" tIns="822950" rIns="365750" bIns="365750" anchor="t" anchorCtr="0">
            <a:normAutofit/>
          </a:bodyPr>
          <a:lstStyle>
            <a:lvl1pPr marL="457200" marR="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45"/>
          <p:cNvSpPr>
            <a:spLocks noGrp="1"/>
          </p:cNvSpPr>
          <p:nvPr>
            <p:ph type="body" idx="2"/>
          </p:nvPr>
        </p:nvSpPr>
        <p:spPr>
          <a:xfrm>
            <a:off x="4495800" y="2011680"/>
            <a:ext cx="3200400" cy="3140075"/>
          </a:xfrm>
          <a:prstGeom prst="roundRect">
            <a:avLst>
              <a:gd name="adj" fmla="val 942"/>
            </a:avLst>
          </a:prstGeom>
          <a:solidFill>
            <a:srgbClr val="FFFFFF"/>
          </a:solidFill>
          <a:ln>
            <a:noFill/>
          </a:ln>
          <a:effectLst>
            <a:outerShdw blurRad="38100" dist="12700" dir="5400000" algn="tl" rotWithShape="0">
              <a:srgbClr val="000000">
                <a:alpha val="27058"/>
              </a:srgbClr>
            </a:outerShdw>
          </a:effectLst>
        </p:spPr>
        <p:txBody>
          <a:bodyPr spcFirstLastPara="1" wrap="square" lIns="365750" tIns="822950" rIns="365750" bIns="365750" anchor="t" anchorCtr="0">
            <a:normAutofit/>
          </a:bodyPr>
          <a:lstStyle>
            <a:lvl1pPr marL="457200" marR="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45"/>
          <p:cNvSpPr>
            <a:spLocks noGrp="1"/>
          </p:cNvSpPr>
          <p:nvPr>
            <p:ph type="body" idx="3"/>
          </p:nvPr>
        </p:nvSpPr>
        <p:spPr>
          <a:xfrm>
            <a:off x="609600" y="1981200"/>
            <a:ext cx="3200400" cy="3140075"/>
          </a:xfrm>
          <a:prstGeom prst="roundRect">
            <a:avLst>
              <a:gd name="adj" fmla="val 942"/>
            </a:avLst>
          </a:prstGeom>
          <a:solidFill>
            <a:srgbClr val="FFFFFF"/>
          </a:solidFill>
          <a:ln>
            <a:noFill/>
          </a:ln>
          <a:effectLst>
            <a:outerShdw blurRad="38100" dist="12700" dir="5400000" algn="tl" rotWithShape="0">
              <a:srgbClr val="000000">
                <a:alpha val="27058"/>
              </a:srgbClr>
            </a:outerShdw>
          </a:effectLst>
        </p:spPr>
        <p:txBody>
          <a:bodyPr spcFirstLastPara="1" wrap="square" lIns="365750" tIns="822950" rIns="365750" bIns="365750" anchor="t" anchorCtr="0">
            <a:normAutofit/>
          </a:bodyPr>
          <a:lstStyle>
            <a:lvl1pPr marL="457200" marR="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45"/>
          <p:cNvSpPr txBox="1">
            <a:spLocks noGrp="1"/>
          </p:cNvSpPr>
          <p:nvPr>
            <p:ph type="body" idx="4"/>
          </p:nvPr>
        </p:nvSpPr>
        <p:spPr>
          <a:xfrm>
            <a:off x="838200" y="2362200"/>
            <a:ext cx="27432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45"/>
          <p:cNvSpPr txBox="1">
            <a:spLocks noGrp="1"/>
          </p:cNvSpPr>
          <p:nvPr>
            <p:ph type="body" idx="5"/>
          </p:nvPr>
        </p:nvSpPr>
        <p:spPr>
          <a:xfrm>
            <a:off x="8610600" y="2362200"/>
            <a:ext cx="27432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45"/>
          <p:cNvSpPr txBox="1">
            <a:spLocks noGrp="1"/>
          </p:cNvSpPr>
          <p:nvPr>
            <p:ph type="body" idx="6"/>
          </p:nvPr>
        </p:nvSpPr>
        <p:spPr>
          <a:xfrm>
            <a:off x="4724400" y="2362200"/>
            <a:ext cx="27432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82242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Left_Content Right">
  <p:cSld name="Title and Text Left_Content Right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7"/>
          <p:cNvSpPr txBox="1">
            <a:spLocks noGrp="1"/>
          </p:cNvSpPr>
          <p:nvPr>
            <p:ph type="title"/>
          </p:nvPr>
        </p:nvSpPr>
        <p:spPr>
          <a:xfrm>
            <a:off x="277934" y="295773"/>
            <a:ext cx="5498276" cy="649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47"/>
          <p:cNvSpPr txBox="1">
            <a:spLocks noGrp="1"/>
          </p:cNvSpPr>
          <p:nvPr>
            <p:ph type="body" idx="1"/>
          </p:nvPr>
        </p:nvSpPr>
        <p:spPr>
          <a:xfrm>
            <a:off x="277934" y="1535080"/>
            <a:ext cx="5498276" cy="4332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23" name="Google Shape;123;p47"/>
          <p:cNvSpPr txBox="1">
            <a:spLocks noGrp="1"/>
          </p:cNvSpPr>
          <p:nvPr>
            <p:ph type="sldNum" idx="12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4" name="Google Shape;124;p47"/>
          <p:cNvSpPr>
            <a:spLocks noGrp="1"/>
          </p:cNvSpPr>
          <p:nvPr>
            <p:ph type="pic" idx="2"/>
          </p:nvPr>
        </p:nvSpPr>
        <p:spPr>
          <a:xfrm>
            <a:off x="6096000" y="0"/>
            <a:ext cx="6099048" cy="621792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874267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Left_Content Right_2">
  <p:cSld name="Title and Text Left_Content Right_2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8"/>
          <p:cNvSpPr/>
          <p:nvPr/>
        </p:nvSpPr>
        <p:spPr>
          <a:xfrm>
            <a:off x="6096000" y="0"/>
            <a:ext cx="6096000" cy="620877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48"/>
          <p:cNvSpPr txBox="1">
            <a:spLocks noGrp="1"/>
          </p:cNvSpPr>
          <p:nvPr>
            <p:ph type="title"/>
          </p:nvPr>
        </p:nvSpPr>
        <p:spPr>
          <a:xfrm>
            <a:off x="277934" y="295773"/>
            <a:ext cx="5498276" cy="649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48"/>
          <p:cNvSpPr txBox="1">
            <a:spLocks noGrp="1"/>
          </p:cNvSpPr>
          <p:nvPr>
            <p:ph type="body" idx="1"/>
          </p:nvPr>
        </p:nvSpPr>
        <p:spPr>
          <a:xfrm>
            <a:off x="277934" y="1535080"/>
            <a:ext cx="5498276" cy="4332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29" name="Google Shape;129;p48"/>
          <p:cNvSpPr txBox="1">
            <a:spLocks noGrp="1"/>
          </p:cNvSpPr>
          <p:nvPr>
            <p:ph type="sldNum" idx="12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0" name="Google Shape;130;p48"/>
          <p:cNvSpPr>
            <a:spLocks noGrp="1"/>
          </p:cNvSpPr>
          <p:nvPr>
            <p:ph type="pic" idx="2"/>
          </p:nvPr>
        </p:nvSpPr>
        <p:spPr>
          <a:xfrm>
            <a:off x="6096000" y="0"/>
            <a:ext cx="6099048" cy="621792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9033017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Text Left Multiple_Content Right">
  <p:cSld name="Title and Text Left Multiple_Content Righ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0"/>
          <p:cNvSpPr txBox="1">
            <a:spLocks noGrp="1"/>
          </p:cNvSpPr>
          <p:nvPr>
            <p:ph type="title"/>
          </p:nvPr>
        </p:nvSpPr>
        <p:spPr>
          <a:xfrm>
            <a:off x="277934" y="295773"/>
            <a:ext cx="5498276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50"/>
          <p:cNvSpPr txBox="1">
            <a:spLocks noGrp="1"/>
          </p:cNvSpPr>
          <p:nvPr>
            <p:ph type="body" idx="1"/>
          </p:nvPr>
        </p:nvSpPr>
        <p:spPr>
          <a:xfrm>
            <a:off x="277934" y="2019065"/>
            <a:ext cx="5498276" cy="3848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4" name="Google Shape;134;p50"/>
          <p:cNvSpPr/>
          <p:nvPr/>
        </p:nvSpPr>
        <p:spPr>
          <a:xfrm>
            <a:off x="0" y="6212926"/>
            <a:ext cx="12192000" cy="645074"/>
          </a:xfrm>
          <a:prstGeom prst="rect">
            <a:avLst/>
          </a:prstGeom>
          <a:solidFill>
            <a:srgbClr val="00416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5" name="Google Shape;135;p5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3559" y="6316627"/>
            <a:ext cx="1773873" cy="40484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6" name="Google Shape;136;p50"/>
          <p:cNvCxnSpPr/>
          <p:nvPr/>
        </p:nvCxnSpPr>
        <p:spPr>
          <a:xfrm>
            <a:off x="406400" y="1476768"/>
            <a:ext cx="711200" cy="0"/>
          </a:xfrm>
          <a:prstGeom prst="straightConnector1">
            <a:avLst/>
          </a:prstGeom>
          <a:noFill/>
          <a:ln w="28575" cap="flat" cmpd="sng">
            <a:solidFill>
              <a:srgbClr val="80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7" name="Google Shape;137;p50"/>
          <p:cNvSpPr>
            <a:spLocks noGrp="1"/>
          </p:cNvSpPr>
          <p:nvPr>
            <p:ph type="pic" idx="2"/>
          </p:nvPr>
        </p:nvSpPr>
        <p:spPr>
          <a:xfrm>
            <a:off x="6096000" y="0"/>
            <a:ext cx="6099048" cy="6217920"/>
          </a:xfrm>
          <a:prstGeom prst="rect">
            <a:avLst/>
          </a:prstGeom>
          <a:noFill/>
          <a:ln>
            <a:noFill/>
          </a:ln>
        </p:spPr>
      </p:sp>
      <p:sp>
        <p:nvSpPr>
          <p:cNvPr id="138" name="Google Shape;138;p50"/>
          <p:cNvSpPr txBox="1">
            <a:spLocks noGrp="1"/>
          </p:cNvSpPr>
          <p:nvPr>
            <p:ph type="sldNum" idx="12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5071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Text Left Multiple_Text Right">
  <p:cSld name="Title and Text Left Multiple_Text Right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1"/>
          <p:cNvSpPr/>
          <p:nvPr/>
        </p:nvSpPr>
        <p:spPr>
          <a:xfrm>
            <a:off x="6096000" y="0"/>
            <a:ext cx="6096000" cy="620877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51"/>
          <p:cNvSpPr txBox="1">
            <a:spLocks noGrp="1"/>
          </p:cNvSpPr>
          <p:nvPr>
            <p:ph type="title"/>
          </p:nvPr>
        </p:nvSpPr>
        <p:spPr>
          <a:xfrm>
            <a:off x="277934" y="295773"/>
            <a:ext cx="54955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51"/>
          <p:cNvSpPr txBox="1">
            <a:spLocks noGrp="1"/>
          </p:cNvSpPr>
          <p:nvPr>
            <p:ph type="body" idx="1"/>
          </p:nvPr>
        </p:nvSpPr>
        <p:spPr>
          <a:xfrm>
            <a:off x="277934" y="2019065"/>
            <a:ext cx="5498276" cy="3848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3" name="Google Shape;143;p51"/>
          <p:cNvSpPr/>
          <p:nvPr/>
        </p:nvSpPr>
        <p:spPr>
          <a:xfrm>
            <a:off x="0" y="6212926"/>
            <a:ext cx="12192000" cy="645074"/>
          </a:xfrm>
          <a:prstGeom prst="rect">
            <a:avLst/>
          </a:prstGeom>
          <a:solidFill>
            <a:srgbClr val="00416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4" name="Google Shape;144;p5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3559" y="6316627"/>
            <a:ext cx="1773873" cy="40484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5" name="Google Shape;145;p51"/>
          <p:cNvCxnSpPr/>
          <p:nvPr/>
        </p:nvCxnSpPr>
        <p:spPr>
          <a:xfrm>
            <a:off x="406400" y="1476768"/>
            <a:ext cx="711200" cy="0"/>
          </a:xfrm>
          <a:prstGeom prst="straightConnector1">
            <a:avLst/>
          </a:prstGeom>
          <a:noFill/>
          <a:ln w="28575" cap="flat" cmpd="sng">
            <a:solidFill>
              <a:srgbClr val="80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6" name="Google Shape;146;p51"/>
          <p:cNvSpPr txBox="1">
            <a:spLocks noGrp="1"/>
          </p:cNvSpPr>
          <p:nvPr>
            <p:ph type="body" idx="2"/>
          </p:nvPr>
        </p:nvSpPr>
        <p:spPr>
          <a:xfrm>
            <a:off x="6418522" y="419100"/>
            <a:ext cx="5495544" cy="544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51"/>
          <p:cNvSpPr txBox="1">
            <a:spLocks noGrp="1"/>
          </p:cNvSpPr>
          <p:nvPr>
            <p:ph type="sldNum" idx="12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74582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ntent">
  <p:cSld name="Title and Two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277934" y="295773"/>
            <a:ext cx="11647366" cy="649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277934" y="1535081"/>
            <a:ext cx="5641848" cy="4332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275268" y="1535081"/>
            <a:ext cx="5638800" cy="4332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sldNum" idx="12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75438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How to use colors">
  <p:cSld name="How to use colors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3"/>
          <p:cNvSpPr/>
          <p:nvPr/>
        </p:nvSpPr>
        <p:spPr>
          <a:xfrm>
            <a:off x="6096000" y="0"/>
            <a:ext cx="6096000" cy="620877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53"/>
          <p:cNvSpPr txBox="1">
            <a:spLocks noGrp="1"/>
          </p:cNvSpPr>
          <p:nvPr>
            <p:ph type="title"/>
          </p:nvPr>
        </p:nvSpPr>
        <p:spPr>
          <a:xfrm>
            <a:off x="277934" y="295773"/>
            <a:ext cx="54955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36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53"/>
          <p:cNvSpPr txBox="1">
            <a:spLocks noGrp="1"/>
          </p:cNvSpPr>
          <p:nvPr>
            <p:ph type="body" idx="1"/>
          </p:nvPr>
        </p:nvSpPr>
        <p:spPr>
          <a:xfrm>
            <a:off x="277934" y="2019065"/>
            <a:ext cx="5498276" cy="3848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52" name="Google Shape;152;p53"/>
          <p:cNvSpPr/>
          <p:nvPr/>
        </p:nvSpPr>
        <p:spPr>
          <a:xfrm>
            <a:off x="0" y="6212926"/>
            <a:ext cx="12192000" cy="645074"/>
          </a:xfrm>
          <a:prstGeom prst="rect">
            <a:avLst/>
          </a:prstGeom>
          <a:solidFill>
            <a:srgbClr val="00416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3" name="Google Shape;153;p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3559" y="6316627"/>
            <a:ext cx="1773873" cy="40484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4" name="Google Shape;154;p53"/>
          <p:cNvCxnSpPr/>
          <p:nvPr/>
        </p:nvCxnSpPr>
        <p:spPr>
          <a:xfrm>
            <a:off x="406400" y="1476768"/>
            <a:ext cx="711200" cy="0"/>
          </a:xfrm>
          <a:prstGeom prst="straightConnector1">
            <a:avLst/>
          </a:prstGeom>
          <a:noFill/>
          <a:ln w="28575" cap="flat" cmpd="sng">
            <a:solidFill>
              <a:srgbClr val="800000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155" name="Google Shape;155;p53"/>
          <p:cNvGrpSpPr/>
          <p:nvPr/>
        </p:nvGrpSpPr>
        <p:grpSpPr>
          <a:xfrm>
            <a:off x="6971959" y="785112"/>
            <a:ext cx="4340506" cy="868101"/>
            <a:chOff x="382104" y="3327719"/>
            <a:chExt cx="4340506" cy="868101"/>
          </a:xfrm>
        </p:grpSpPr>
        <p:sp>
          <p:nvSpPr>
            <p:cNvPr id="156" name="Google Shape;156;p53"/>
            <p:cNvSpPr/>
            <p:nvPr/>
          </p:nvSpPr>
          <p:spPr>
            <a:xfrm>
              <a:off x="382105" y="3327719"/>
              <a:ext cx="868101" cy="868101"/>
            </a:xfrm>
            <a:prstGeom prst="rect">
              <a:avLst/>
            </a:prstGeom>
            <a:solidFill>
              <a:srgbClr val="B3C3D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53"/>
            <p:cNvSpPr/>
            <p:nvPr/>
          </p:nvSpPr>
          <p:spPr>
            <a:xfrm>
              <a:off x="1250206" y="3327719"/>
              <a:ext cx="868101" cy="868101"/>
            </a:xfrm>
            <a:prstGeom prst="rect">
              <a:avLst/>
            </a:prstGeom>
            <a:solidFill>
              <a:srgbClr val="7B98B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53"/>
            <p:cNvSpPr/>
            <p:nvPr/>
          </p:nvSpPr>
          <p:spPr>
            <a:xfrm>
              <a:off x="2118307" y="3327719"/>
              <a:ext cx="868101" cy="868101"/>
            </a:xfrm>
            <a:prstGeom prst="rect">
              <a:avLst/>
            </a:prstGeom>
            <a:solidFill>
              <a:srgbClr val="49759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53"/>
            <p:cNvSpPr/>
            <p:nvPr/>
          </p:nvSpPr>
          <p:spPr>
            <a:xfrm>
              <a:off x="2986408" y="3327719"/>
              <a:ext cx="868101" cy="868101"/>
            </a:xfrm>
            <a:prstGeom prst="rect">
              <a:avLst/>
            </a:prstGeom>
            <a:solidFill>
              <a:srgbClr val="0B58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53"/>
            <p:cNvSpPr/>
            <p:nvPr/>
          </p:nvSpPr>
          <p:spPr>
            <a:xfrm>
              <a:off x="3854509" y="3327719"/>
              <a:ext cx="868101" cy="86810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53"/>
            <p:cNvSpPr txBox="1"/>
            <p:nvPr/>
          </p:nvSpPr>
          <p:spPr>
            <a:xfrm>
              <a:off x="382104" y="3415147"/>
              <a:ext cx="868101" cy="6822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rm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333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rgbClr val="333333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53"/>
            <p:cNvSpPr txBox="1"/>
            <p:nvPr/>
          </p:nvSpPr>
          <p:spPr>
            <a:xfrm>
              <a:off x="1250206" y="3415147"/>
              <a:ext cx="868101" cy="6822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rm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333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rgbClr val="333333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53"/>
            <p:cNvSpPr txBox="1"/>
            <p:nvPr/>
          </p:nvSpPr>
          <p:spPr>
            <a:xfrm>
              <a:off x="2106732" y="3415147"/>
              <a:ext cx="868101" cy="6822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rm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53"/>
            <p:cNvSpPr txBox="1"/>
            <p:nvPr/>
          </p:nvSpPr>
          <p:spPr>
            <a:xfrm>
              <a:off x="2974833" y="3415147"/>
              <a:ext cx="868101" cy="6822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rm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53"/>
            <p:cNvSpPr txBox="1"/>
            <p:nvPr/>
          </p:nvSpPr>
          <p:spPr>
            <a:xfrm>
              <a:off x="3854509" y="3415147"/>
              <a:ext cx="868101" cy="6822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rm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6" name="Google Shape;166;p53"/>
          <p:cNvGrpSpPr/>
          <p:nvPr/>
        </p:nvGrpSpPr>
        <p:grpSpPr>
          <a:xfrm>
            <a:off x="6971959" y="1900356"/>
            <a:ext cx="4340506" cy="868101"/>
            <a:chOff x="6794478" y="3327719"/>
            <a:chExt cx="4340506" cy="868101"/>
          </a:xfrm>
        </p:grpSpPr>
        <p:sp>
          <p:nvSpPr>
            <p:cNvPr id="167" name="Google Shape;167;p53"/>
            <p:cNvSpPr/>
            <p:nvPr/>
          </p:nvSpPr>
          <p:spPr>
            <a:xfrm>
              <a:off x="6794479" y="3327719"/>
              <a:ext cx="868101" cy="868101"/>
            </a:xfrm>
            <a:prstGeom prst="rect">
              <a:avLst/>
            </a:prstGeom>
            <a:solidFill>
              <a:srgbClr val="DBBFB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53"/>
            <p:cNvSpPr/>
            <p:nvPr/>
          </p:nvSpPr>
          <p:spPr>
            <a:xfrm>
              <a:off x="7662580" y="3327719"/>
              <a:ext cx="868101" cy="868101"/>
            </a:xfrm>
            <a:prstGeom prst="rect">
              <a:avLst/>
            </a:prstGeom>
            <a:solidFill>
              <a:srgbClr val="C08D8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53"/>
            <p:cNvSpPr/>
            <p:nvPr/>
          </p:nvSpPr>
          <p:spPr>
            <a:xfrm>
              <a:off x="8530681" y="3327719"/>
              <a:ext cx="868101" cy="868101"/>
            </a:xfrm>
            <a:prstGeom prst="rect">
              <a:avLst/>
            </a:prstGeom>
            <a:solidFill>
              <a:srgbClr val="A6626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53"/>
            <p:cNvSpPr/>
            <p:nvPr/>
          </p:nvSpPr>
          <p:spPr>
            <a:xfrm>
              <a:off x="9398782" y="3327719"/>
              <a:ext cx="868101" cy="868101"/>
            </a:xfrm>
            <a:prstGeom prst="rect">
              <a:avLst/>
            </a:prstGeom>
            <a:solidFill>
              <a:srgbClr val="8D3B4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53"/>
            <p:cNvSpPr/>
            <p:nvPr/>
          </p:nvSpPr>
          <p:spPr>
            <a:xfrm>
              <a:off x="10266883" y="3327719"/>
              <a:ext cx="868101" cy="868101"/>
            </a:xfrm>
            <a:prstGeom prst="rect">
              <a:avLst/>
            </a:prstGeom>
            <a:solidFill>
              <a:srgbClr val="7724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53"/>
            <p:cNvSpPr txBox="1"/>
            <p:nvPr/>
          </p:nvSpPr>
          <p:spPr>
            <a:xfrm>
              <a:off x="6794478" y="3415147"/>
              <a:ext cx="868101" cy="6822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rm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333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rgbClr val="333333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53"/>
            <p:cNvSpPr txBox="1"/>
            <p:nvPr/>
          </p:nvSpPr>
          <p:spPr>
            <a:xfrm>
              <a:off x="7662580" y="3415147"/>
              <a:ext cx="868101" cy="6822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rm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333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rgbClr val="333333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53"/>
            <p:cNvSpPr txBox="1"/>
            <p:nvPr/>
          </p:nvSpPr>
          <p:spPr>
            <a:xfrm>
              <a:off x="8519106" y="3415147"/>
              <a:ext cx="868101" cy="6822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rm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53"/>
            <p:cNvSpPr txBox="1"/>
            <p:nvPr/>
          </p:nvSpPr>
          <p:spPr>
            <a:xfrm>
              <a:off x="9387207" y="3415147"/>
              <a:ext cx="868101" cy="6822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rm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53"/>
            <p:cNvSpPr txBox="1"/>
            <p:nvPr/>
          </p:nvSpPr>
          <p:spPr>
            <a:xfrm>
              <a:off x="10266883" y="3415147"/>
              <a:ext cx="868101" cy="6822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rm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7" name="Google Shape;177;p53"/>
          <p:cNvSpPr txBox="1"/>
          <p:nvPr/>
        </p:nvSpPr>
        <p:spPr>
          <a:xfrm>
            <a:off x="6971959" y="3097411"/>
            <a:ext cx="4340506" cy="2769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Minimum font size - </a:t>
            </a: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18pt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Font weight - </a:t>
            </a: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Bold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(when used on background colors, for best accessibility).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the Dark Gray </a:t>
            </a: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#333333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 color on Accent 1 and Accent 2.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the White </a:t>
            </a: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#FFFFFF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 color </a:t>
            </a: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 Accent 3, Accent 4, and Accent 5.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53"/>
          <p:cNvSpPr txBox="1">
            <a:spLocks noGrp="1"/>
          </p:cNvSpPr>
          <p:nvPr>
            <p:ph type="sldNum" idx="12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68757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 type="title">
  <p:cSld name="Title Slide 1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fa5a56e968_0_10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1" name="Google Shape;181;g1fa5a56e968_0_10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2" name="Google Shape;182;g1fa5a56e968_0_10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3" name="Google Shape;183;g1fa5a56e968_0_10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4" name="Google Shape;184;g1fa5a56e968_0_10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0315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 and Text">
  <p:cSld name="Image and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3"/>
          <p:cNvSpPr/>
          <p:nvPr/>
        </p:nvSpPr>
        <p:spPr>
          <a:xfrm>
            <a:off x="-12192" y="6212926"/>
            <a:ext cx="12216383" cy="645074"/>
          </a:xfrm>
          <a:prstGeom prst="rect">
            <a:avLst/>
          </a:prstGeom>
          <a:solidFill>
            <a:srgbClr val="00416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" name="Google Shape;29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3559" y="6316627"/>
            <a:ext cx="1773873" cy="404848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33"/>
          <p:cNvSpPr/>
          <p:nvPr/>
        </p:nvSpPr>
        <p:spPr>
          <a:xfrm>
            <a:off x="3815398" y="1066800"/>
            <a:ext cx="6509702" cy="4273994"/>
          </a:xfrm>
          <a:prstGeom prst="roundRect">
            <a:avLst>
              <a:gd name="adj" fmla="val 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33"/>
          <p:cNvSpPr/>
          <p:nvPr/>
        </p:nvSpPr>
        <p:spPr>
          <a:xfrm>
            <a:off x="1866900" y="1600200"/>
            <a:ext cx="3111498" cy="3159346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33"/>
          <p:cNvSpPr>
            <a:spLocks noGrp="1"/>
          </p:cNvSpPr>
          <p:nvPr>
            <p:ph type="pic" idx="2"/>
          </p:nvPr>
        </p:nvSpPr>
        <p:spPr>
          <a:xfrm>
            <a:off x="1866900" y="1600200"/>
            <a:ext cx="3111500" cy="3159346"/>
          </a:xfrm>
          <a:prstGeom prst="rect">
            <a:avLst/>
          </a:prstGeom>
          <a:noFill/>
          <a:ln>
            <a:noFill/>
          </a:ln>
        </p:spPr>
      </p:sp>
      <p:sp>
        <p:nvSpPr>
          <p:cNvPr id="33" name="Google Shape;33;p33"/>
          <p:cNvSpPr txBox="1">
            <a:spLocks noGrp="1"/>
          </p:cNvSpPr>
          <p:nvPr>
            <p:ph type="body" idx="1"/>
          </p:nvPr>
        </p:nvSpPr>
        <p:spPr>
          <a:xfrm>
            <a:off x="4978400" y="2839928"/>
            <a:ext cx="53467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A7A7A"/>
              </a:buClr>
              <a:buSzPts val="2400"/>
              <a:buNone/>
              <a:defRPr b="0" i="0">
                <a:solidFill>
                  <a:srgbClr val="7A7A7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A7A7A"/>
              </a:buClr>
              <a:buSzPts val="2000"/>
              <a:buNone/>
              <a:defRPr b="1" i="0">
                <a:solidFill>
                  <a:srgbClr val="7A7A7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A7A7A"/>
              </a:buClr>
              <a:buSzPts val="1800"/>
              <a:buNone/>
              <a:defRPr b="1" i="0">
                <a:solidFill>
                  <a:srgbClr val="7A7A7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A7A7A"/>
              </a:buClr>
              <a:buSzPts val="1800"/>
              <a:buNone/>
              <a:defRPr b="1" i="0">
                <a:solidFill>
                  <a:srgbClr val="7A7A7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3"/>
          <p:cNvSpPr txBox="1">
            <a:spLocks noGrp="1"/>
          </p:cNvSpPr>
          <p:nvPr>
            <p:ph type="body" idx="3"/>
          </p:nvPr>
        </p:nvSpPr>
        <p:spPr>
          <a:xfrm>
            <a:off x="4978400" y="3352800"/>
            <a:ext cx="53467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A7A7A"/>
              </a:buClr>
              <a:buSzPts val="2400"/>
              <a:buNone/>
              <a:defRPr b="0" i="0">
                <a:solidFill>
                  <a:srgbClr val="7A7A7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A7A7A"/>
              </a:buClr>
              <a:buSzPts val="2000"/>
              <a:buNone/>
              <a:defRPr b="1" i="0">
                <a:solidFill>
                  <a:srgbClr val="7A7A7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A7A7A"/>
              </a:buClr>
              <a:buSzPts val="1800"/>
              <a:buNone/>
              <a:defRPr b="1" i="0">
                <a:solidFill>
                  <a:srgbClr val="7A7A7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A7A7A"/>
              </a:buClr>
              <a:buSzPts val="1800"/>
              <a:buNone/>
              <a:defRPr b="1" i="0">
                <a:solidFill>
                  <a:srgbClr val="7A7A7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3"/>
          <p:cNvSpPr txBox="1">
            <a:spLocks noGrp="1"/>
          </p:cNvSpPr>
          <p:nvPr>
            <p:ph type="sldNum" idx="12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3292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pacer Slide">
  <p:cSld name="Spacer Slid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6"/>
          <p:cNvSpPr/>
          <p:nvPr/>
        </p:nvSpPr>
        <p:spPr>
          <a:xfrm rot="10800000"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dk2"/>
              </a:gs>
              <a:gs pos="74000">
                <a:srgbClr val="004165"/>
              </a:gs>
              <a:gs pos="100000">
                <a:srgbClr val="004165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26"/>
          <p:cNvSpPr/>
          <p:nvPr/>
        </p:nvSpPr>
        <p:spPr>
          <a:xfrm>
            <a:off x="0" y="6212926"/>
            <a:ext cx="12192000" cy="645074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" name="Google Shape;39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92430" y="6410997"/>
            <a:ext cx="1607820" cy="248927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26"/>
          <p:cNvSpPr txBox="1">
            <a:spLocks noGrp="1"/>
          </p:cNvSpPr>
          <p:nvPr>
            <p:ph type="ctrTitle"/>
          </p:nvPr>
        </p:nvSpPr>
        <p:spPr>
          <a:xfrm>
            <a:off x="1524000" y="2359916"/>
            <a:ext cx="9144000" cy="73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EE9F"/>
              </a:buClr>
              <a:buSzPts val="5400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6"/>
          <p:cNvSpPr txBox="1">
            <a:spLocks noGrp="1"/>
          </p:cNvSpPr>
          <p:nvPr>
            <p:ph type="subTitle" idx="1"/>
          </p:nvPr>
        </p:nvSpPr>
        <p:spPr>
          <a:xfrm>
            <a:off x="1524000" y="3358503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8296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 type="obj">
  <p:cSld name="Title and Content 1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1fa5a56e968_0_10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g1fa5a56e968_0_10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g1fa5a56e968_0_10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g1fa5a56e968_0_10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g1fa5a56e968_0_10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8975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19310884144_0_194"/>
          <p:cNvSpPr txBox="1">
            <a:spLocks noGrp="1"/>
          </p:cNvSpPr>
          <p:nvPr>
            <p:ph type="title"/>
          </p:nvPr>
        </p:nvSpPr>
        <p:spPr>
          <a:xfrm>
            <a:off x="277934" y="295773"/>
            <a:ext cx="11647500" cy="6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g19310884144_0_194"/>
          <p:cNvSpPr txBox="1">
            <a:spLocks noGrp="1"/>
          </p:cNvSpPr>
          <p:nvPr>
            <p:ph type="body" idx="1"/>
          </p:nvPr>
        </p:nvSpPr>
        <p:spPr>
          <a:xfrm>
            <a:off x="277933" y="1520042"/>
            <a:ext cx="11647500" cy="435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g19310884144_0_194"/>
          <p:cNvSpPr txBox="1">
            <a:spLocks noGrp="1"/>
          </p:cNvSpPr>
          <p:nvPr>
            <p:ph type="sldNum" idx="12"/>
          </p:nvPr>
        </p:nvSpPr>
        <p:spPr>
          <a:xfrm>
            <a:off x="90678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8603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3 Images">
  <p:cSld name="Title and 3 Image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6"/>
          <p:cNvSpPr txBox="1">
            <a:spLocks noGrp="1"/>
          </p:cNvSpPr>
          <p:nvPr>
            <p:ph type="title"/>
          </p:nvPr>
        </p:nvSpPr>
        <p:spPr>
          <a:xfrm>
            <a:off x="277934" y="293875"/>
            <a:ext cx="11647366" cy="649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6"/>
          <p:cNvSpPr>
            <a:spLocks noGrp="1"/>
          </p:cNvSpPr>
          <p:nvPr>
            <p:ph type="pic" idx="2"/>
          </p:nvPr>
        </p:nvSpPr>
        <p:spPr>
          <a:xfrm>
            <a:off x="4928245" y="1953118"/>
            <a:ext cx="2335511" cy="2071068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Google Shape;55;p46"/>
          <p:cNvSpPr>
            <a:spLocks noGrp="1"/>
          </p:cNvSpPr>
          <p:nvPr>
            <p:ph type="body" idx="1"/>
          </p:nvPr>
        </p:nvSpPr>
        <p:spPr>
          <a:xfrm>
            <a:off x="4922310" y="4024190"/>
            <a:ext cx="2347380" cy="1365954"/>
          </a:xfrm>
          <a:prstGeom prst="roundRect">
            <a:avLst>
              <a:gd name="adj" fmla="val 942"/>
            </a:avLst>
          </a:prstGeom>
          <a:solidFill>
            <a:srgbClr val="FFFFFF"/>
          </a:solidFill>
          <a:ln>
            <a:noFill/>
          </a:ln>
          <a:effectLst>
            <a:outerShdw blurRad="38100" dist="12700" dir="5400000" algn="tl" rotWithShape="0">
              <a:srgbClr val="000000">
                <a:alpha val="27058"/>
              </a:srgbClr>
            </a:outerShdw>
          </a:effectLst>
        </p:spPr>
        <p:txBody>
          <a:bodyPr spcFirstLastPara="1" wrap="square" lIns="91425" tIns="914400" rIns="91425" bIns="365750" anchor="t" anchorCtr="0">
            <a:normAutofit/>
          </a:bodyPr>
          <a:lstStyle>
            <a:lvl1pPr marL="457200" marR="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46"/>
          <p:cNvSpPr txBox="1">
            <a:spLocks noGrp="1"/>
          </p:cNvSpPr>
          <p:nvPr>
            <p:ph type="body" idx="3"/>
          </p:nvPr>
        </p:nvSpPr>
        <p:spPr>
          <a:xfrm>
            <a:off x="5088879" y="4244697"/>
            <a:ext cx="2014242" cy="531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  <a:defRPr b="1" i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000"/>
              <a:buNone/>
              <a:defRPr b="1" i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 b="1" i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 b="1" i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46"/>
          <p:cNvSpPr>
            <a:spLocks noGrp="1"/>
          </p:cNvSpPr>
          <p:nvPr>
            <p:ph type="pic" idx="4"/>
          </p:nvPr>
        </p:nvSpPr>
        <p:spPr>
          <a:xfrm>
            <a:off x="1490460" y="1953118"/>
            <a:ext cx="2335511" cy="2071068"/>
          </a:xfrm>
          <a:prstGeom prst="rect">
            <a:avLst/>
          </a:prstGeom>
          <a:noFill/>
          <a:ln>
            <a:noFill/>
          </a:ln>
        </p:spPr>
      </p:sp>
      <p:sp>
        <p:nvSpPr>
          <p:cNvPr id="58" name="Google Shape;58;p46"/>
          <p:cNvSpPr>
            <a:spLocks noGrp="1"/>
          </p:cNvSpPr>
          <p:nvPr>
            <p:ph type="body" idx="5"/>
          </p:nvPr>
        </p:nvSpPr>
        <p:spPr>
          <a:xfrm>
            <a:off x="1484525" y="4024190"/>
            <a:ext cx="2347380" cy="1365954"/>
          </a:xfrm>
          <a:prstGeom prst="roundRect">
            <a:avLst>
              <a:gd name="adj" fmla="val 942"/>
            </a:avLst>
          </a:prstGeom>
          <a:solidFill>
            <a:srgbClr val="FFFFFF"/>
          </a:solidFill>
          <a:ln>
            <a:noFill/>
          </a:ln>
          <a:effectLst>
            <a:outerShdw blurRad="38100" dist="12700" dir="5400000" algn="tl" rotWithShape="0">
              <a:srgbClr val="000000">
                <a:alpha val="27058"/>
              </a:srgbClr>
            </a:outerShdw>
          </a:effectLst>
        </p:spPr>
        <p:txBody>
          <a:bodyPr spcFirstLastPara="1" wrap="square" lIns="91425" tIns="914400" rIns="91425" bIns="365750" anchor="t" anchorCtr="0">
            <a:normAutofit/>
          </a:bodyPr>
          <a:lstStyle>
            <a:lvl1pPr marL="457200" marR="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46"/>
          <p:cNvSpPr txBox="1">
            <a:spLocks noGrp="1"/>
          </p:cNvSpPr>
          <p:nvPr>
            <p:ph type="body" idx="6"/>
          </p:nvPr>
        </p:nvSpPr>
        <p:spPr>
          <a:xfrm>
            <a:off x="1651094" y="4244697"/>
            <a:ext cx="2014242" cy="531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  <a:defRPr b="1" i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000"/>
              <a:buNone/>
              <a:defRPr b="1" i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 b="1" i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 b="1" i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46"/>
          <p:cNvSpPr>
            <a:spLocks noGrp="1"/>
          </p:cNvSpPr>
          <p:nvPr>
            <p:ph type="pic" idx="7"/>
          </p:nvPr>
        </p:nvSpPr>
        <p:spPr>
          <a:xfrm>
            <a:off x="8360095" y="1953118"/>
            <a:ext cx="2335511" cy="2071068"/>
          </a:xfrm>
          <a:prstGeom prst="rect">
            <a:avLst/>
          </a:prstGeom>
          <a:noFill/>
          <a:ln>
            <a:noFill/>
          </a:ln>
        </p:spPr>
      </p:sp>
      <p:sp>
        <p:nvSpPr>
          <p:cNvPr id="61" name="Google Shape;61;p46"/>
          <p:cNvSpPr>
            <a:spLocks noGrp="1"/>
          </p:cNvSpPr>
          <p:nvPr>
            <p:ph type="body" idx="8"/>
          </p:nvPr>
        </p:nvSpPr>
        <p:spPr>
          <a:xfrm>
            <a:off x="8354160" y="4024190"/>
            <a:ext cx="2347380" cy="1365954"/>
          </a:xfrm>
          <a:prstGeom prst="roundRect">
            <a:avLst>
              <a:gd name="adj" fmla="val 942"/>
            </a:avLst>
          </a:prstGeom>
          <a:solidFill>
            <a:srgbClr val="FFFFFF"/>
          </a:solidFill>
          <a:ln>
            <a:noFill/>
          </a:ln>
          <a:effectLst>
            <a:outerShdw blurRad="38100" dist="12700" dir="5400000" algn="tl" rotWithShape="0">
              <a:srgbClr val="000000">
                <a:alpha val="27058"/>
              </a:srgbClr>
            </a:outerShdw>
          </a:effectLst>
        </p:spPr>
        <p:txBody>
          <a:bodyPr spcFirstLastPara="1" wrap="square" lIns="91425" tIns="914400" rIns="91425" bIns="365750" anchor="t" anchorCtr="0">
            <a:normAutofit/>
          </a:bodyPr>
          <a:lstStyle>
            <a:lvl1pPr marL="457200" marR="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46"/>
          <p:cNvSpPr txBox="1">
            <a:spLocks noGrp="1"/>
          </p:cNvSpPr>
          <p:nvPr>
            <p:ph type="body" idx="9"/>
          </p:nvPr>
        </p:nvSpPr>
        <p:spPr>
          <a:xfrm>
            <a:off x="8520729" y="4244697"/>
            <a:ext cx="2014242" cy="531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  <a:defRPr b="1" i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000"/>
              <a:buNone/>
              <a:defRPr b="1" i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 b="1" i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 b="1" i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46"/>
          <p:cNvSpPr txBox="1">
            <a:spLocks noGrp="1"/>
          </p:cNvSpPr>
          <p:nvPr>
            <p:ph type="sldNum" idx="12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8320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Comparison" type="twoTxTwoObj">
  <p:cSld name="Title and Content Comparis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3"/>
          <p:cNvSpPr txBox="1">
            <a:spLocks noGrp="1"/>
          </p:cNvSpPr>
          <p:nvPr>
            <p:ph type="title"/>
          </p:nvPr>
        </p:nvSpPr>
        <p:spPr>
          <a:xfrm>
            <a:off x="277934" y="293875"/>
            <a:ext cx="11647366" cy="649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43"/>
          <p:cNvSpPr txBox="1">
            <a:spLocks noGrp="1"/>
          </p:cNvSpPr>
          <p:nvPr>
            <p:ph type="body" idx="1"/>
          </p:nvPr>
        </p:nvSpPr>
        <p:spPr>
          <a:xfrm>
            <a:off x="277934" y="1361863"/>
            <a:ext cx="564184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43"/>
          <p:cNvSpPr txBox="1">
            <a:spLocks noGrp="1"/>
          </p:cNvSpPr>
          <p:nvPr>
            <p:ph type="body" idx="2"/>
          </p:nvPr>
        </p:nvSpPr>
        <p:spPr>
          <a:xfrm>
            <a:off x="277934" y="2185775"/>
            <a:ext cx="5641848" cy="3681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43"/>
          <p:cNvSpPr txBox="1">
            <a:spLocks noGrp="1"/>
          </p:cNvSpPr>
          <p:nvPr>
            <p:ph type="body" idx="3"/>
          </p:nvPr>
        </p:nvSpPr>
        <p:spPr>
          <a:xfrm>
            <a:off x="6283452" y="1361863"/>
            <a:ext cx="564184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9" name="Google Shape;69;p43"/>
          <p:cNvSpPr txBox="1">
            <a:spLocks noGrp="1"/>
          </p:cNvSpPr>
          <p:nvPr>
            <p:ph type="body" idx="4"/>
          </p:nvPr>
        </p:nvSpPr>
        <p:spPr>
          <a:xfrm>
            <a:off x="6283452" y="2185775"/>
            <a:ext cx="5641848" cy="3681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43"/>
          <p:cNvSpPr txBox="1">
            <a:spLocks noGrp="1"/>
          </p:cNvSpPr>
          <p:nvPr>
            <p:ph type="sldNum" idx="12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26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Pre-Session Slide">
  <p:cSld name="1_Pre-Session Slide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/>
          <p:nvPr/>
        </p:nvSpPr>
        <p:spPr>
          <a:xfrm rot="10800000">
            <a:off x="-14163" y="-13856"/>
            <a:ext cx="12204565" cy="6968835"/>
          </a:xfrm>
          <a:prstGeom prst="rect">
            <a:avLst/>
          </a:prstGeom>
          <a:gradFill>
            <a:gsLst>
              <a:gs pos="0">
                <a:srgbClr val="6384A5"/>
              </a:gs>
              <a:gs pos="74000">
                <a:srgbClr val="004165"/>
              </a:gs>
              <a:gs pos="100000">
                <a:srgbClr val="004165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" name="Google Shape;73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3559" y="6316627"/>
            <a:ext cx="1773873" cy="40484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1651657"/>
            <a:ext cx="4544945" cy="454494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8"/>
          <p:cNvSpPr txBox="1">
            <a:spLocks noGrp="1"/>
          </p:cNvSpPr>
          <p:nvPr>
            <p:ph type="body" idx="1"/>
          </p:nvPr>
        </p:nvSpPr>
        <p:spPr>
          <a:xfrm>
            <a:off x="5977282" y="1921791"/>
            <a:ext cx="5812381" cy="3620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00000"/>
              </a:buClr>
              <a:buSzPts val="2610"/>
              <a:buFont typeface="Arimo"/>
              <a:buNone/>
              <a:defRPr sz="3000">
                <a:solidFill>
                  <a:srgbClr val="FFF0A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/>
          <p:nvPr/>
        </p:nvSpPr>
        <p:spPr>
          <a:xfrm>
            <a:off x="308863" y="260485"/>
            <a:ext cx="11480800" cy="64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1" i="0" u="none" strike="noStrike" cap="none">
              <a:solidFill>
                <a:schemeClr val="lt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77" name="Google Shape;77;p18"/>
          <p:cNvSpPr/>
          <p:nvPr/>
        </p:nvSpPr>
        <p:spPr>
          <a:xfrm>
            <a:off x="1066800" y="1960477"/>
            <a:ext cx="3581400" cy="3555942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Pre-Session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8"/>
          <p:cNvSpPr txBox="1">
            <a:spLocks noGrp="1"/>
          </p:cNvSpPr>
          <p:nvPr>
            <p:ph type="body" idx="2"/>
          </p:nvPr>
        </p:nvSpPr>
        <p:spPr>
          <a:xfrm>
            <a:off x="346919" y="203690"/>
            <a:ext cx="7797800" cy="666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3600" b="1">
                <a:solidFill>
                  <a:srgbClr val="EBEBEB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868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/>
          <p:nvPr/>
        </p:nvSpPr>
        <p:spPr>
          <a:xfrm>
            <a:off x="0" y="6212926"/>
            <a:ext cx="12192000" cy="645074"/>
          </a:xfrm>
          <a:prstGeom prst="rect">
            <a:avLst/>
          </a:prstGeom>
          <a:solidFill>
            <a:srgbClr val="00416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Google Shape;11;p32" descr="Toastmasters International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313559" y="6316627"/>
            <a:ext cx="1773873" cy="40484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32"/>
          <p:cNvSpPr txBox="1">
            <a:spLocks noGrp="1"/>
          </p:cNvSpPr>
          <p:nvPr>
            <p:ph type="body" idx="1"/>
          </p:nvPr>
        </p:nvSpPr>
        <p:spPr>
          <a:xfrm>
            <a:off x="272316" y="1598532"/>
            <a:ext cx="11647368" cy="4269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title"/>
          </p:nvPr>
        </p:nvSpPr>
        <p:spPr>
          <a:xfrm>
            <a:off x="277932" y="295773"/>
            <a:ext cx="11647367" cy="64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5" name="Google Shape;15;p32"/>
          <p:cNvCxnSpPr/>
          <p:nvPr/>
        </p:nvCxnSpPr>
        <p:spPr>
          <a:xfrm>
            <a:off x="406400" y="989880"/>
            <a:ext cx="711200" cy="0"/>
          </a:xfrm>
          <a:prstGeom prst="straightConnector1">
            <a:avLst/>
          </a:prstGeom>
          <a:noFill/>
          <a:ln w="28575" cap="flat" cmpd="sng">
            <a:solidFill>
              <a:srgbClr val="80000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70026790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40">
          <p15:clr>
            <a:srgbClr val="F26B43"/>
          </p15:clr>
        </p15:guide>
        <p15:guide id="3" pos="7440">
          <p15:clr>
            <a:srgbClr val="F26B43"/>
          </p15:clr>
        </p15:guide>
        <p15:guide id="4" orient="horz" pos="264">
          <p15:clr>
            <a:srgbClr val="F26B43"/>
          </p15:clr>
        </p15:guide>
        <p15:guide id="5" pos="3840">
          <p15:clr>
            <a:srgbClr val="F26B43"/>
          </p15:clr>
        </p15:guide>
        <p15:guide id="6" orient="horz" pos="1008">
          <p15:clr>
            <a:srgbClr val="F26B43"/>
          </p15:clr>
        </p15:guide>
        <p15:guide id="7" pos="168">
          <p15:clr>
            <a:srgbClr val="F26B43"/>
          </p15:clr>
        </p15:guide>
        <p15:guide id="8" pos="7512">
          <p15:clr>
            <a:srgbClr val="F26B43"/>
          </p15:clr>
        </p15:guide>
        <p15:guide id="9" orient="horz" pos="3768">
          <p15:clr>
            <a:srgbClr val="F26B43"/>
          </p15:clr>
        </p15:guide>
        <p15:guide id="10" orient="horz" pos="369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15a3d56541d_0_58"/>
          <p:cNvSpPr/>
          <p:nvPr/>
        </p:nvSpPr>
        <p:spPr>
          <a:xfrm>
            <a:off x="4248053" y="1563221"/>
            <a:ext cx="4827300" cy="2456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Google Shape;371;g15a3d56541d_0_58"/>
          <p:cNvSpPr txBox="1"/>
          <p:nvPr/>
        </p:nvSpPr>
        <p:spPr>
          <a:xfrm>
            <a:off x="4598528" y="2048663"/>
            <a:ext cx="4651800" cy="17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Sam Manago</a:t>
            </a:r>
            <a:endParaRPr kumimoji="0" sz="3200" b="1" i="0" u="none" strike="noStrike" kern="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Finance Manager</a:t>
            </a:r>
            <a:endParaRPr kumimoji="0" sz="2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Finance Manager’s Report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2" name="Google Shape;372;g15a3d56541d_0_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28759" y="1563225"/>
            <a:ext cx="3221367" cy="3145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Google Shape;373;g15a3d56541d_0_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1000" y="967650"/>
            <a:ext cx="4217524" cy="4217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AF422-02B7-2BDD-05E6-0D3CD4EC2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Profit &amp; Loss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A945E4-799F-A7C8-3066-F85FF7CE3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7933" y="1535081"/>
            <a:ext cx="11647365" cy="43323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9998CB-1F6F-C437-A692-D863DF074E1D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342184" y="1535081"/>
            <a:ext cx="5571883" cy="433231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 descr="A screenshot of a computer&#10;&#10;Description automatically generated">
            <a:extLst>
              <a:ext uri="{FF2B5EF4-FFF2-40B4-BE49-F238E27FC236}">
                <a16:creationId xmlns:a16="http://schemas.microsoft.com/office/drawing/2014/main" id="{FC96F9FB-6EFF-4C78-889B-FBE2A9D969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12192000" cy="535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375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76C75-001B-13F3-81B7-637648DDE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 Sheet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838DAB-B5A9-1C66-63A3-140BA9B850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29B99C-3116-82F4-FF64-D03BF1689EB7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10" descr="A screenshot of a computer&#10;&#10;Description automatically generated">
            <a:extLst>
              <a:ext uri="{FF2B5EF4-FFF2-40B4-BE49-F238E27FC236}">
                <a16:creationId xmlns:a16="http://schemas.microsoft.com/office/drawing/2014/main" id="{0BC98878-3988-DC6B-3230-602872DE66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35081"/>
            <a:ext cx="12192000" cy="378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041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DAA52-6141-2D5F-CDF0-F393B2DF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Available Funds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EBAFBB-5B28-927C-6B77-F0000A1C1D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40B4FB-1248-8E15-EC89-2A33E51BA4D5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A close-up of a computer screen&#10;&#10;Description automatically generated">
            <a:extLst>
              <a:ext uri="{FF2B5EF4-FFF2-40B4-BE49-F238E27FC236}">
                <a16:creationId xmlns:a16="http://schemas.microsoft.com/office/drawing/2014/main" id="{FE7D38D8-EA6C-C0BE-1A03-C3D88C3742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35081"/>
            <a:ext cx="12192000" cy="4332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486428"/>
      </p:ext>
    </p:extLst>
  </p:cSld>
  <p:clrMapOvr>
    <a:masterClrMapping/>
  </p:clrMapOvr>
</p:sld>
</file>

<file path=ppt/theme/theme1.xml><?xml version="1.0" encoding="utf-8"?>
<a:theme xmlns:a="http://schemas.openxmlformats.org/drawingml/2006/main" name="Toastmasters Theme Light Mode">
  <a:themeElements>
    <a:clrScheme name="Toastmasters">
      <a:dk1>
        <a:srgbClr val="333333"/>
      </a:dk1>
      <a:lt1>
        <a:srgbClr val="FFFFFF"/>
      </a:lt1>
      <a:dk2>
        <a:srgbClr val="012838"/>
      </a:dk2>
      <a:lt2>
        <a:srgbClr val="F5F5F5"/>
      </a:lt2>
      <a:accent1>
        <a:srgbClr val="B3C3D3"/>
      </a:accent1>
      <a:accent2>
        <a:srgbClr val="7B98B2"/>
      </a:accent2>
      <a:accent3>
        <a:srgbClr val="497593"/>
      </a:accent3>
      <a:accent4>
        <a:srgbClr val="0B5879"/>
      </a:accent4>
      <a:accent5>
        <a:srgbClr val="004061"/>
      </a:accent5>
      <a:accent6>
        <a:srgbClr val="004165"/>
      </a:accent6>
      <a:hlink>
        <a:srgbClr val="0248C2"/>
      </a:hlink>
      <a:folHlink>
        <a:srgbClr val="0248C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14</Words>
  <Application>Microsoft Office PowerPoint</Application>
  <PresentationFormat>Widescreen</PresentationFormat>
  <Paragraphs>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Arimo</vt:lpstr>
      <vt:lpstr>Calibri</vt:lpstr>
      <vt:lpstr>Open Sans</vt:lpstr>
      <vt:lpstr>Open Sans Light</vt:lpstr>
      <vt:lpstr>Open Sans SemiBold</vt:lpstr>
      <vt:lpstr>Toastmasters Theme Light Mode</vt:lpstr>
      <vt:lpstr>PowerPoint Presentation</vt:lpstr>
      <vt:lpstr>Profit &amp; Loss </vt:lpstr>
      <vt:lpstr>Balance Sheet </vt:lpstr>
      <vt:lpstr>Available Funds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Clark</dc:creator>
  <cp:lastModifiedBy>Samuel Manago</cp:lastModifiedBy>
  <cp:revision>5</cp:revision>
  <dcterms:created xsi:type="dcterms:W3CDTF">2023-04-27T14:29:07Z</dcterms:created>
  <dcterms:modified xsi:type="dcterms:W3CDTF">2024-05-17T12:41:38Z</dcterms:modified>
</cp:coreProperties>
</file>